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712" r:id="rId6"/>
    <p:sldMasterId id="2147483698" r:id="rId7"/>
    <p:sldMasterId id="2147483725" r:id="rId8"/>
    <p:sldMasterId id="2147483737" r:id="rId9"/>
  </p:sldMasterIdLst>
  <p:notesMasterIdLst>
    <p:notesMasterId r:id="rId33"/>
  </p:notesMasterIdLst>
  <p:handoutMasterIdLst>
    <p:handoutMasterId r:id="rId34"/>
  </p:handoutMasterIdLst>
  <p:sldIdLst>
    <p:sldId id="256" r:id="rId10"/>
    <p:sldId id="12625" r:id="rId11"/>
    <p:sldId id="257" r:id="rId12"/>
    <p:sldId id="12604" r:id="rId13"/>
    <p:sldId id="12741" r:id="rId14"/>
    <p:sldId id="12763" r:id="rId15"/>
    <p:sldId id="12589" r:id="rId16"/>
    <p:sldId id="12765" r:id="rId17"/>
    <p:sldId id="12760" r:id="rId18"/>
    <p:sldId id="12605" r:id="rId19"/>
    <p:sldId id="12718" r:id="rId20"/>
    <p:sldId id="12764" r:id="rId21"/>
    <p:sldId id="12668" r:id="rId22"/>
    <p:sldId id="12753" r:id="rId23"/>
    <p:sldId id="12743" r:id="rId24"/>
    <p:sldId id="12744" r:id="rId25"/>
    <p:sldId id="265" r:id="rId26"/>
    <p:sldId id="12754" r:id="rId27"/>
    <p:sldId id="12747" r:id="rId28"/>
    <p:sldId id="12755" r:id="rId29"/>
    <p:sldId id="12756" r:id="rId30"/>
    <p:sldId id="12595" r:id="rId31"/>
    <p:sldId id="12626" r:id="rId32"/>
  </p:sldIdLst>
  <p:sldSz cx="12192000" cy="6858000"/>
  <p:notesSz cx="6858000" cy="1543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mos, Almendra C" initials="OAC" lastIdx="5" clrIdx="0">
    <p:extLst>
      <p:ext uri="{19B8F6BF-5375-455C-9EA6-DF929625EA0E}">
        <p15:presenceInfo xmlns:p15="http://schemas.microsoft.com/office/powerpoint/2012/main" userId="S::alolmos@deloitte.com::4a30b274-cf63-43b5-b2f8-a8f18cb004ec" providerId="AD"/>
      </p:ext>
    </p:extLst>
  </p:cmAuthor>
  <p:cmAuthor id="2" name="Thompson, Kyle" initials="TK" lastIdx="38" clrIdx="1">
    <p:extLst>
      <p:ext uri="{19B8F6BF-5375-455C-9EA6-DF929625EA0E}">
        <p15:presenceInfo xmlns:p15="http://schemas.microsoft.com/office/powerpoint/2012/main" userId="S::kythompson@deloitte.com::169077e2-f7e8-4998-af9b-c9d12c246ceb" providerId="AD"/>
      </p:ext>
    </p:extLst>
  </p:cmAuthor>
  <p:cmAuthor id="3" name="Alex Doench" initials="AD" lastIdx="2" clrIdx="2">
    <p:extLst>
      <p:ext uri="{19B8F6BF-5375-455C-9EA6-DF929625EA0E}">
        <p15:presenceInfo xmlns:p15="http://schemas.microsoft.com/office/powerpoint/2012/main" userId="S-1-5-21-2580726161-2373991790-2172152126-76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CAF5"/>
    <a:srgbClr val="EFE5F7"/>
    <a:srgbClr val="092F57"/>
    <a:srgbClr val="E14504"/>
    <a:srgbClr val="6CC24A"/>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31696" autoAdjust="0"/>
  </p:normalViewPr>
  <p:slideViewPr>
    <p:cSldViewPr snapToGrid="0">
      <p:cViewPr varScale="1">
        <p:scale>
          <a:sx n="29" d="100"/>
          <a:sy n="29" d="100"/>
        </p:scale>
        <p:origin x="3060" y="48"/>
      </p:cViewPr>
      <p:guideLst/>
    </p:cSldViewPr>
  </p:slideViewPr>
  <p:notesTextViewPr>
    <p:cViewPr>
      <p:scale>
        <a:sx n="1" d="1"/>
        <a:sy n="1" d="1"/>
      </p:scale>
      <p:origin x="0" y="0"/>
    </p:cViewPr>
  </p:notesTextViewPr>
  <p:notesViewPr>
    <p:cSldViewPr snapToGrid="0">
      <p:cViewPr varScale="1">
        <p:scale>
          <a:sx n="67" d="100"/>
          <a:sy n="67" d="100"/>
        </p:scale>
        <p:origin x="34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61ACCC-D81E-48CE-A769-EFAA3F323A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0129EB-09A3-41D9-B9EC-058113F54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8ED622-8C3F-4F7C-A915-8DA4DBC61E36}" type="datetimeFigureOut">
              <a:rPr lang="en-US" smtClean="0"/>
              <a:t>3/2/2022</a:t>
            </a:fld>
            <a:endParaRPr lang="en-US"/>
          </a:p>
        </p:txBody>
      </p:sp>
      <p:sp>
        <p:nvSpPr>
          <p:cNvPr id="4" name="Footer Placeholder 3">
            <a:extLst>
              <a:ext uri="{FF2B5EF4-FFF2-40B4-BE49-F238E27FC236}">
                <a16:creationId xmlns:a16="http://schemas.microsoft.com/office/drawing/2014/main" id="{0D5932B1-79AC-4FA4-94B3-47AD85709F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014AC9-E21D-4FF1-91BA-D40D037CA3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52AD46-3D39-4EE2-AA0D-AA309B8728F1}" type="slidenum">
              <a:rPr lang="en-US" smtClean="0"/>
              <a:t>‹#›</a:t>
            </a:fld>
            <a:endParaRPr lang="en-US"/>
          </a:p>
        </p:txBody>
      </p:sp>
    </p:spTree>
    <p:extLst>
      <p:ext uri="{BB962C8B-B14F-4D97-AF65-F5344CB8AC3E}">
        <p14:creationId xmlns:p14="http://schemas.microsoft.com/office/powerpoint/2010/main" val="3667849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9FE7E-AB06-492F-8E8B-54EB5A5AB959}" type="datetimeFigureOut">
              <a:rPr lang="en-US"/>
              <a:t>3/2/2022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0A64D-9269-4E22-A82A-EB0CC43C8A49}" type="slidenum">
              <a:rPr lang="en-US"/>
              <a:t>‹#›</a:t>
            </a:fld>
            <a:endParaRPr lang="en-US"/>
          </a:p>
        </p:txBody>
      </p:sp>
    </p:spTree>
    <p:extLst>
      <p:ext uri="{BB962C8B-B14F-4D97-AF65-F5344CB8AC3E}">
        <p14:creationId xmlns:p14="http://schemas.microsoft.com/office/powerpoint/2010/main" val="308313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1</a:t>
            </a:fld>
            <a:endParaRPr lang="en-US"/>
          </a:p>
        </p:txBody>
      </p:sp>
    </p:spTree>
    <p:extLst>
      <p:ext uri="{BB962C8B-B14F-4D97-AF65-F5344CB8AC3E}">
        <p14:creationId xmlns:p14="http://schemas.microsoft.com/office/powerpoint/2010/main" val="226722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683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A64D-9269-4E22-A82A-EB0CC43C8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713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A64D-9269-4E22-A82A-EB0CC43C8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71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2</a:t>
            </a:fld>
            <a:endParaRPr lang="en-US"/>
          </a:p>
        </p:txBody>
      </p:sp>
    </p:spTree>
    <p:extLst>
      <p:ext uri="{BB962C8B-B14F-4D97-AF65-F5344CB8AC3E}">
        <p14:creationId xmlns:p14="http://schemas.microsoft.com/office/powerpoint/2010/main" val="287368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60A64D-9269-4E22-A82A-EB0CC43C8A49}" type="slidenum">
              <a:rPr lang="en-US"/>
              <a:t>3</a:t>
            </a:fld>
            <a:endParaRPr lang="en-US"/>
          </a:p>
        </p:txBody>
      </p:sp>
    </p:spTree>
    <p:extLst>
      <p:ext uri="{BB962C8B-B14F-4D97-AF65-F5344CB8AC3E}">
        <p14:creationId xmlns:p14="http://schemas.microsoft.com/office/powerpoint/2010/main" val="19172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5</a:t>
            </a:fld>
            <a:endParaRPr lang="en-US" dirty="0"/>
          </a:p>
        </p:txBody>
      </p:sp>
    </p:spTree>
    <p:extLst>
      <p:ext uri="{BB962C8B-B14F-4D97-AF65-F5344CB8AC3E}">
        <p14:creationId xmlns:p14="http://schemas.microsoft.com/office/powerpoint/2010/main" val="1370782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6</a:t>
            </a:fld>
            <a:endParaRPr lang="en-US" dirty="0"/>
          </a:p>
        </p:txBody>
      </p:sp>
    </p:spTree>
    <p:extLst>
      <p:ext uri="{BB962C8B-B14F-4D97-AF65-F5344CB8AC3E}">
        <p14:creationId xmlns:p14="http://schemas.microsoft.com/office/powerpoint/2010/main" val="1231360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59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16</a:t>
            </a:fld>
            <a:endParaRPr lang="en-US"/>
          </a:p>
        </p:txBody>
      </p:sp>
    </p:spTree>
    <p:extLst>
      <p:ext uri="{BB962C8B-B14F-4D97-AF65-F5344CB8AC3E}">
        <p14:creationId xmlns:p14="http://schemas.microsoft.com/office/powerpoint/2010/main" val="4267517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CE60A64D-9269-4E22-A82A-EB0CC43C8A49}" type="slidenum">
              <a:rPr lang="en-US"/>
              <a:t>17</a:t>
            </a:fld>
            <a:endParaRPr lang="en-US"/>
          </a:p>
        </p:txBody>
      </p:sp>
    </p:spTree>
    <p:extLst>
      <p:ext uri="{BB962C8B-B14F-4D97-AF65-F5344CB8AC3E}">
        <p14:creationId xmlns:p14="http://schemas.microsoft.com/office/powerpoint/2010/main" val="2737948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18</a:t>
            </a:fld>
            <a:endParaRPr lang="en-US"/>
          </a:p>
        </p:txBody>
      </p:sp>
    </p:spTree>
    <p:extLst>
      <p:ext uri="{BB962C8B-B14F-4D97-AF65-F5344CB8AC3E}">
        <p14:creationId xmlns:p14="http://schemas.microsoft.com/office/powerpoint/2010/main" val="2789129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11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0D1F-0A94-42F6-80FC-8862F462A2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8F7186-035D-49BF-BAF1-A77844EAB915}"/>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D1C59-4AE7-4156-85D6-EB199502B9BA}"/>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3/2/2022</a:t>
            </a:fld>
            <a:endParaRPr lang="en-US"/>
          </a:p>
        </p:txBody>
      </p:sp>
      <p:sp>
        <p:nvSpPr>
          <p:cNvPr id="5" name="Footer Placeholder 4">
            <a:extLst>
              <a:ext uri="{FF2B5EF4-FFF2-40B4-BE49-F238E27FC236}">
                <a16:creationId xmlns:a16="http://schemas.microsoft.com/office/drawing/2014/main" id="{9F727BB4-E106-418B-A873-61DE746985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4E60E1-EFA5-4D79-A58C-5F661E098AD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65188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2A89-8D22-4887-9744-2F020F50C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99F274-32D0-47E1-A257-04FCBC727F1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54C454-4367-4D6B-A533-32CAF5A4206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3/2/2022</a:t>
            </a:fld>
            <a:endParaRPr lang="en-US"/>
          </a:p>
        </p:txBody>
      </p:sp>
      <p:sp>
        <p:nvSpPr>
          <p:cNvPr id="5" name="Footer Placeholder 4">
            <a:extLst>
              <a:ext uri="{FF2B5EF4-FFF2-40B4-BE49-F238E27FC236}">
                <a16:creationId xmlns:a16="http://schemas.microsoft.com/office/drawing/2014/main" id="{741C7FAB-8197-4E36-9D61-EFB247F873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3F3932-C4F6-4273-9532-2D5FBE781DC9}"/>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51104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AC72-9C38-48D5-91FF-2903FA2F6C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91B28A-CEC3-405B-B0D0-856BA250445F}"/>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56180-2139-4FC1-A51F-71CD47D522E4}"/>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24FC8-20D0-4230-96C8-5986BCE93EE6}"/>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3/2/2022</a:t>
            </a:fld>
            <a:endParaRPr lang="en-US"/>
          </a:p>
        </p:txBody>
      </p:sp>
      <p:sp>
        <p:nvSpPr>
          <p:cNvPr id="6" name="Footer Placeholder 5">
            <a:extLst>
              <a:ext uri="{FF2B5EF4-FFF2-40B4-BE49-F238E27FC236}">
                <a16:creationId xmlns:a16="http://schemas.microsoft.com/office/drawing/2014/main" id="{1A2D2061-CF6E-43A9-B7D5-CD118AB38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F95C4D-E507-4C47-9BCF-94F0DFA2B48E}"/>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62732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07A0-13E7-4820-9552-4DAC5D508FF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2F8B9F8-B3B9-44CA-ABA7-10C5050528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A4B122-01BC-42EE-9B5A-D93FB6056F7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49B4D3-8E18-46CF-9A48-37C62F1651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39BF4E-FF0E-4748-A293-C7B04A8CBE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B61C0-761C-46EC-B798-41C674A871F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3/2/2022</a:t>
            </a:fld>
            <a:endParaRPr lang="en-US"/>
          </a:p>
        </p:txBody>
      </p:sp>
      <p:sp>
        <p:nvSpPr>
          <p:cNvPr id="8" name="Footer Placeholder 7">
            <a:extLst>
              <a:ext uri="{FF2B5EF4-FFF2-40B4-BE49-F238E27FC236}">
                <a16:creationId xmlns:a16="http://schemas.microsoft.com/office/drawing/2014/main" id="{6214F536-FC6B-4B9C-8997-57F43818B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ACBD3DC-1B75-4D7E-AE78-51AAFC2A1CD8}"/>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436865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A355-9168-4605-A098-1FC4C634A1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15333BC-5CE8-4A36-99BE-78C5BFAED637}"/>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3/2/2022</a:t>
            </a:fld>
            <a:endParaRPr lang="en-US"/>
          </a:p>
        </p:txBody>
      </p:sp>
      <p:sp>
        <p:nvSpPr>
          <p:cNvPr id="4" name="Footer Placeholder 3">
            <a:extLst>
              <a:ext uri="{FF2B5EF4-FFF2-40B4-BE49-F238E27FC236}">
                <a16:creationId xmlns:a16="http://schemas.microsoft.com/office/drawing/2014/main" id="{0C5DC99B-816C-4F2B-AA1C-D8333A4854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CF7467-F470-4807-8787-A17ED5044BE5}"/>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681626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17875-15AF-43A2-AB59-3134461AE60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3/2/2022</a:t>
            </a:fld>
            <a:endParaRPr lang="en-US"/>
          </a:p>
        </p:txBody>
      </p:sp>
      <p:sp>
        <p:nvSpPr>
          <p:cNvPr id="3" name="Footer Placeholder 2">
            <a:extLst>
              <a:ext uri="{FF2B5EF4-FFF2-40B4-BE49-F238E27FC236}">
                <a16:creationId xmlns:a16="http://schemas.microsoft.com/office/drawing/2014/main" id="{117CB7B5-7B94-41C3-B496-CC5BC863F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0C213D8-2D88-4181-9560-890385168F67}"/>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95115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EBF7-752B-4F40-B6A4-B113AFD803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F071A4-915B-4692-BBE9-FA18957AE4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0350ED-C235-4E7E-AECD-BA5A074C67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8601A3-0DA9-4F7E-ACD3-E49ED0F903F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3/2/2022</a:t>
            </a:fld>
            <a:endParaRPr lang="en-US"/>
          </a:p>
        </p:txBody>
      </p:sp>
      <p:sp>
        <p:nvSpPr>
          <p:cNvPr id="6" name="Footer Placeholder 5">
            <a:extLst>
              <a:ext uri="{FF2B5EF4-FFF2-40B4-BE49-F238E27FC236}">
                <a16:creationId xmlns:a16="http://schemas.microsoft.com/office/drawing/2014/main" id="{1E4B2F19-79AD-4A58-A28D-FC28F1CB9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EDF5977-0E78-4B39-83A3-0B64A75BDE96}"/>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97243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A2B8-AFB2-4A6D-9709-88BC15840A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49840-7926-4112-8E5F-A69915FA3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16CA13-F3E5-4213-A958-1E86B16B35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1C6ABE-78B2-446E-BC01-0B54236EEB6B}"/>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3/2/2022</a:t>
            </a:fld>
            <a:endParaRPr lang="en-US"/>
          </a:p>
        </p:txBody>
      </p:sp>
      <p:sp>
        <p:nvSpPr>
          <p:cNvPr id="6" name="Footer Placeholder 5">
            <a:extLst>
              <a:ext uri="{FF2B5EF4-FFF2-40B4-BE49-F238E27FC236}">
                <a16:creationId xmlns:a16="http://schemas.microsoft.com/office/drawing/2014/main" id="{FD15504D-8764-4B59-96F4-0261092751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4A7FFA-56E7-4691-A328-183143FEE51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57192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84C4-A48D-4152-9259-2729822FE6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30B0D-AD8B-4A94-9A8B-24383365D8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C964D-02D9-4D17-9D53-6B252374152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3/2/2022</a:t>
            </a:fld>
            <a:endParaRPr lang="en-US"/>
          </a:p>
        </p:txBody>
      </p:sp>
      <p:sp>
        <p:nvSpPr>
          <p:cNvPr id="5" name="Footer Placeholder 4">
            <a:extLst>
              <a:ext uri="{FF2B5EF4-FFF2-40B4-BE49-F238E27FC236}">
                <a16:creationId xmlns:a16="http://schemas.microsoft.com/office/drawing/2014/main" id="{B8B7A6F1-ECE9-4AA7-B24A-4FDA8497D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45892F-FFE5-411D-97D9-D6218A7041FB}"/>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87394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A408E-3910-44EE-BC9E-DFC302F4E8F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F2547-793B-431F-8D9C-A5A4E1909E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430F9-0D13-4D89-8AF7-3E0F9F997B5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3/2/2022</a:t>
            </a:fld>
            <a:endParaRPr lang="en-US"/>
          </a:p>
        </p:txBody>
      </p:sp>
      <p:sp>
        <p:nvSpPr>
          <p:cNvPr id="5" name="Footer Placeholder 4">
            <a:extLst>
              <a:ext uri="{FF2B5EF4-FFF2-40B4-BE49-F238E27FC236}">
                <a16:creationId xmlns:a16="http://schemas.microsoft.com/office/drawing/2014/main" id="{A6C36167-933A-46F8-8EE2-17F4E67E1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56BB41-0104-489F-9ADD-2BDCD01C8F53}"/>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4662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ADA-05A7-435C-92E8-5F81AFD72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1FAC05-3AB5-4232-99FE-578F1BEDBE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565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0DF6-448A-4A5A-B0C0-1D827179A9C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6E0E2-509B-465F-A482-4FDFA3F726C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D4C42-1004-4BC6-B8EE-2BAD9E4DB062}"/>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3/2/2022</a:t>
            </a:fld>
            <a:endParaRPr lang="en-US"/>
          </a:p>
        </p:txBody>
      </p:sp>
      <p:sp>
        <p:nvSpPr>
          <p:cNvPr id="5" name="Footer Placeholder 4">
            <a:extLst>
              <a:ext uri="{FF2B5EF4-FFF2-40B4-BE49-F238E27FC236}">
                <a16:creationId xmlns:a16="http://schemas.microsoft.com/office/drawing/2014/main" id="{AEB1298B-8264-4061-AA33-0F6CBB30D4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36398A-A0E1-4B9B-9B16-B8F80F70F8BB}"/>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633715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61B9-0A23-423F-8E17-5772AD23E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8BBA64-ECDF-4A67-916F-D8A60F77D02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FE3AF-53C7-4065-A425-C521603B276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3/2/2022</a:t>
            </a:fld>
            <a:endParaRPr lang="en-US"/>
          </a:p>
        </p:txBody>
      </p:sp>
      <p:sp>
        <p:nvSpPr>
          <p:cNvPr id="5" name="Footer Placeholder 4">
            <a:extLst>
              <a:ext uri="{FF2B5EF4-FFF2-40B4-BE49-F238E27FC236}">
                <a16:creationId xmlns:a16="http://schemas.microsoft.com/office/drawing/2014/main" id="{75CC516C-F362-4041-8D67-C8D072A6E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946651-40E5-4F51-98F4-359672DCB0E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34750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906-4B59-4B41-BEF0-77E80CB1BEA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F9476-7A85-4055-A233-39C16D94A0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90E4C8-2BE2-4617-96C1-FDF0BAA1FCB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3/2/2022</a:t>
            </a:fld>
            <a:endParaRPr lang="en-US"/>
          </a:p>
        </p:txBody>
      </p:sp>
      <p:sp>
        <p:nvSpPr>
          <p:cNvPr id="5" name="Footer Placeholder 4">
            <a:extLst>
              <a:ext uri="{FF2B5EF4-FFF2-40B4-BE49-F238E27FC236}">
                <a16:creationId xmlns:a16="http://schemas.microsoft.com/office/drawing/2014/main" id="{562205AC-2C05-42A4-9965-499C4C5D9E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A0655-5914-4F10-9763-50CF72D1E10C}"/>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45252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C328-0CDD-41DA-9F24-1BA8242B5A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4350A4-2F2D-4FAA-BEA2-868B39981188}"/>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D23E71-DC06-49B6-9835-AFA07611634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149E1A-24B3-490D-BFBB-06F9258273E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3/2/2022</a:t>
            </a:fld>
            <a:endParaRPr lang="en-US"/>
          </a:p>
        </p:txBody>
      </p:sp>
      <p:sp>
        <p:nvSpPr>
          <p:cNvPr id="6" name="Footer Placeholder 5">
            <a:extLst>
              <a:ext uri="{FF2B5EF4-FFF2-40B4-BE49-F238E27FC236}">
                <a16:creationId xmlns:a16="http://schemas.microsoft.com/office/drawing/2014/main" id="{04AA4887-3E64-49C8-A62C-B4EE0646E5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962063-237A-4329-81D3-B9017F840C8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154137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9A69-7294-43D5-8318-A9C5DB11AC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514CAB-93EF-4802-81DF-0BB48E6A4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99A9A4-1921-4F9B-B3FF-BD5BEC19551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74466D-B16B-401A-8433-C7B98051FA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F09674-2247-49CF-8E1D-F03FBD4C3F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FB61E-D641-45A6-B3C9-B0F776FF1FDE}"/>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3/2/2022</a:t>
            </a:fld>
            <a:endParaRPr lang="en-US"/>
          </a:p>
        </p:txBody>
      </p:sp>
      <p:sp>
        <p:nvSpPr>
          <p:cNvPr id="8" name="Footer Placeholder 7">
            <a:extLst>
              <a:ext uri="{FF2B5EF4-FFF2-40B4-BE49-F238E27FC236}">
                <a16:creationId xmlns:a16="http://schemas.microsoft.com/office/drawing/2014/main" id="{25AFF3E0-496F-47E7-99FD-C08681013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FC2AB5-E017-47ED-8330-B7043F5932E8}"/>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629275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5AC8-18DD-4C83-B331-E238D73231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3FE5E03-4E8F-418B-8AA2-336B97F3E68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3/2/2022</a:t>
            </a:fld>
            <a:endParaRPr lang="en-US"/>
          </a:p>
        </p:txBody>
      </p:sp>
      <p:sp>
        <p:nvSpPr>
          <p:cNvPr id="4" name="Footer Placeholder 3">
            <a:extLst>
              <a:ext uri="{FF2B5EF4-FFF2-40B4-BE49-F238E27FC236}">
                <a16:creationId xmlns:a16="http://schemas.microsoft.com/office/drawing/2014/main" id="{98643F2D-F330-4B72-8EA5-9093E432E7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A71EFA-39AB-4199-BFEF-905C4C6608B2}"/>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22392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5449E-A57A-435B-A486-7B34D46443B3}"/>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3/2/2022</a:t>
            </a:fld>
            <a:endParaRPr lang="en-US"/>
          </a:p>
        </p:txBody>
      </p:sp>
      <p:sp>
        <p:nvSpPr>
          <p:cNvPr id="3" name="Footer Placeholder 2">
            <a:extLst>
              <a:ext uri="{FF2B5EF4-FFF2-40B4-BE49-F238E27FC236}">
                <a16:creationId xmlns:a16="http://schemas.microsoft.com/office/drawing/2014/main" id="{07690D6D-C4AE-47FF-861F-7B710EB59F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44FB005-792F-46BD-A05F-949B13D4FD23}"/>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67497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2E26-FEAE-4255-8231-280719F8B9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776CB2-4071-49DF-80BF-244D9DF13F6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4DB64F-8F1B-4099-9336-7D6FBE8232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1EE50E-6584-4AC4-971F-4241318CD3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3/2/2022</a:t>
            </a:fld>
            <a:endParaRPr lang="en-US"/>
          </a:p>
        </p:txBody>
      </p:sp>
      <p:sp>
        <p:nvSpPr>
          <p:cNvPr id="6" name="Footer Placeholder 5">
            <a:extLst>
              <a:ext uri="{FF2B5EF4-FFF2-40B4-BE49-F238E27FC236}">
                <a16:creationId xmlns:a16="http://schemas.microsoft.com/office/drawing/2014/main" id="{75B274AE-E9B6-4EB6-A654-36B5CDE13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5288AD-DD6A-4819-B565-DB70470EBDAF}"/>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782677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6E7B-4C16-4C6E-9605-E84CB5E6D1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61FD32-1CA1-47B7-8DF1-688D91EF3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75726-970D-4BB1-B55D-495F60DC8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C40429-EE25-4FFF-AA0B-767AE8178B4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3/2/2022</a:t>
            </a:fld>
            <a:endParaRPr lang="en-US"/>
          </a:p>
        </p:txBody>
      </p:sp>
      <p:sp>
        <p:nvSpPr>
          <p:cNvPr id="6" name="Footer Placeholder 5">
            <a:extLst>
              <a:ext uri="{FF2B5EF4-FFF2-40B4-BE49-F238E27FC236}">
                <a16:creationId xmlns:a16="http://schemas.microsoft.com/office/drawing/2014/main" id="{141E14D9-2174-4F5D-953E-0EF2DC124D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0D073B-C5BD-4940-B366-A4B29966754A}"/>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430949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0761-23B2-4C83-85FC-24B489D5D7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7E94F1-5B1C-4497-A468-206D892139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1BFC8-14C5-4802-8A39-9479CB1D531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3/2/2022</a:t>
            </a:fld>
            <a:endParaRPr lang="en-US"/>
          </a:p>
        </p:txBody>
      </p:sp>
      <p:sp>
        <p:nvSpPr>
          <p:cNvPr id="5" name="Footer Placeholder 4">
            <a:extLst>
              <a:ext uri="{FF2B5EF4-FFF2-40B4-BE49-F238E27FC236}">
                <a16:creationId xmlns:a16="http://schemas.microsoft.com/office/drawing/2014/main" id="{38ACC8A9-19BE-49F3-B004-40C38FD66F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94A43B-576C-4D39-BA12-5441AB515F20}"/>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314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1E0E-BAA0-49A7-ACB6-2B6879FF9C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B5FBF-DD91-46CF-BA92-173D98DB4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27366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C213A-7C54-4AD1-B155-C741994F56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BD622B-DE48-49FF-9DBD-5D2EEB7C9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7B831-9723-4744-B425-E70616F345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3/2/2022</a:t>
            </a:fld>
            <a:endParaRPr lang="en-US"/>
          </a:p>
        </p:txBody>
      </p:sp>
      <p:sp>
        <p:nvSpPr>
          <p:cNvPr id="5" name="Footer Placeholder 4">
            <a:extLst>
              <a:ext uri="{FF2B5EF4-FFF2-40B4-BE49-F238E27FC236}">
                <a16:creationId xmlns:a16="http://schemas.microsoft.com/office/drawing/2014/main" id="{3A3A0227-3CE7-4708-8C48-EEF1490BB8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7046A9-BD49-4821-B362-FCA642A3465D}"/>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273454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9103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5748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949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3499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0295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8980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9"/>
            <a:ext cx="11029616" cy="68350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70732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6460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2247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328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7FE5-5568-4A14-8D26-CD9D7168A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1626B-928A-478D-BEA9-0762F5195F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D78883-62FF-4860-ABBD-D3A0A4AA1F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696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0507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45287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dirty="0"/>
              <a:t>Click to add subtitle</a:t>
            </a:r>
          </a:p>
        </p:txBody>
      </p:sp>
      <p:sp>
        <p:nvSpPr>
          <p:cNvPr id="11" name="Title Placeholder 1"/>
          <p:cNvSpPr>
            <a:spLocks noGrp="1"/>
          </p:cNvSpPr>
          <p:nvPr>
            <p:ph type="title" hasCustomPrompt="1"/>
          </p:nvPr>
        </p:nvSpPr>
        <p:spPr>
          <a:xfrm>
            <a:off x="501650"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2" name="Date Placeholder 1">
            <a:extLst>
              <a:ext uri="{FF2B5EF4-FFF2-40B4-BE49-F238E27FC236}">
                <a16:creationId xmlns:a16="http://schemas.microsoft.com/office/drawing/2014/main" id="{AA54BD98-B203-4AB1-BB71-E40953299175}"/>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B81C"/>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E807C7E4-4303-4742-BC26-D1777672AD95}"/>
              </a:ext>
            </a:extLst>
          </p:cNvPr>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B81C"/>
              </a:solidFill>
              <a:effectLst/>
              <a:uLnTx/>
              <a:uFillTx/>
              <a:latin typeface="Gill Sans MT" panose="020B0502020104020203"/>
              <a:ea typeface="+mn-ea"/>
              <a:cs typeface="+mn-cs"/>
            </a:endParaRPr>
          </a:p>
        </p:txBody>
      </p:sp>
      <p:sp>
        <p:nvSpPr>
          <p:cNvPr id="4" name="Slide Number Placeholder 3">
            <a:extLst>
              <a:ext uri="{FF2B5EF4-FFF2-40B4-BE49-F238E27FC236}">
                <a16:creationId xmlns:a16="http://schemas.microsoft.com/office/drawing/2014/main" id="{9D070A3F-9057-43CF-ACB1-4C409B5D9F57}"/>
              </a:ext>
            </a:extLst>
          </p:cNvPr>
          <p:cNvSpPr>
            <a:spLocks noGrp="1"/>
          </p:cNvSpPr>
          <p:nvPr>
            <p:ph type="sldNum" sz="quarter" idx="16"/>
          </p:nvPr>
        </p:nvSpPr>
        <p:spPr>
          <a:xfrm>
            <a:off x="8610600" y="6451600"/>
            <a:ext cx="2743200" cy="365125"/>
          </a:xfrm>
        </p:spPr>
        <p:txBody>
          <a:bodyPr/>
          <a:lstStyle>
            <a:lvl1pP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393ED9-3FAE-4C9F-B5CF-D8F31E5991EB}" type="slidenum">
              <a:rPr kumimoji="0" lang="en-US" sz="1400" b="0" i="0" u="none" strike="noStrike" kern="1200" cap="none" spc="0" normalizeH="0" baseline="0" noProof="0" smtClean="0">
                <a:ln>
                  <a:noFill/>
                </a:ln>
                <a:solidFill>
                  <a:srgbClr val="FFB81C"/>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FFB81C"/>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3802180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3460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5602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171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5554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311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6255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84EFA6-864B-440D-97C6-805A9428459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33EAE8A-F015-4D72-A4AF-B6628FF1ED33}"/>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CC035FA-D6FA-4E71-B7DF-0CADA766C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1392683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BD94-466A-4BA4-BAE6-A150567B4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3FF7-1A9A-4F76-A2CF-6DD251DA26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5E7619-8583-4673-B72A-3BE3EB3E67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8A72A-9F25-4700-A44E-E2A87BDC1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0A7D5E-F949-493A-B413-F4D904CF8E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5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4582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15901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36364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3/2/2022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7160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2D19023-4BB9-4C48-826E-348CDAC827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202687" cy="6341902"/>
          </a:xfrm>
          <a:prstGeom prst="rect">
            <a:avLst/>
          </a:prstGeom>
        </p:spPr>
      </p:pic>
      <p:sp>
        <p:nvSpPr>
          <p:cNvPr id="17" name="Rectangle 16">
            <a:extLst>
              <a:ext uri="{FF2B5EF4-FFF2-40B4-BE49-F238E27FC236}">
                <a16:creationId xmlns:a16="http://schemas.microsoft.com/office/drawing/2014/main" id="{FD69650E-84A0-44D1-A7E4-9F7F202A620E}"/>
              </a:ext>
            </a:extLst>
          </p:cNvPr>
          <p:cNvSpPr/>
          <p:nvPr userDrawn="1"/>
        </p:nvSpPr>
        <p:spPr>
          <a:xfrm>
            <a:off x="-10686" y="0"/>
            <a:ext cx="12213371" cy="6341902"/>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DBC516C6-55B0-4FD9-9126-3E19CB1EF465}"/>
              </a:ext>
            </a:extLst>
          </p:cNvPr>
          <p:cNvCxnSpPr/>
          <p:nvPr userDrawn="1"/>
        </p:nvCxnSpPr>
        <p:spPr>
          <a:xfrm>
            <a:off x="3288038" y="2973668"/>
            <a:ext cx="5797118" cy="0"/>
          </a:xfrm>
          <a:prstGeom prst="line">
            <a:avLst/>
          </a:prstGeom>
          <a:ln w="19050">
            <a:solidFill>
              <a:srgbClr val="FFB81C"/>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AED488FB-AB51-45C8-A333-82910D51B5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9538" b="56700"/>
          <a:stretch/>
        </p:blipFill>
        <p:spPr>
          <a:xfrm>
            <a:off x="-1" y="4576510"/>
            <a:ext cx="12192001" cy="1629624"/>
          </a:xfrm>
          <a:prstGeom prst="rect">
            <a:avLst/>
          </a:prstGeom>
        </p:spPr>
      </p:pic>
      <p:pic>
        <p:nvPicPr>
          <p:cNvPr id="6" name="Picture 5">
            <a:extLst>
              <a:ext uri="{FF2B5EF4-FFF2-40B4-BE49-F238E27FC236}">
                <a16:creationId xmlns:a16="http://schemas.microsoft.com/office/drawing/2014/main" id="{B4EBBAD6-57D1-40DF-B2C0-32593B5E377E}"/>
              </a:ext>
            </a:extLst>
          </p:cNvPr>
          <p:cNvPicPr>
            <a:picLocks noChangeAspect="1"/>
          </p:cNvPicPr>
          <p:nvPr userDrawn="1"/>
        </p:nvPicPr>
        <p:blipFill rotWithShape="1">
          <a:blip r:embed="rId4"/>
          <a:srcRect l="77385" t="15682" r="2464" b="57878"/>
          <a:stretch/>
        </p:blipFill>
        <p:spPr>
          <a:xfrm>
            <a:off x="5666584" y="5162955"/>
            <a:ext cx="289932" cy="325615"/>
          </a:xfrm>
          <a:prstGeom prst="rect">
            <a:avLst/>
          </a:prstGeom>
        </p:spPr>
      </p:pic>
      <p:pic>
        <p:nvPicPr>
          <p:cNvPr id="7" name="Picture 6">
            <a:extLst>
              <a:ext uri="{FF2B5EF4-FFF2-40B4-BE49-F238E27FC236}">
                <a16:creationId xmlns:a16="http://schemas.microsoft.com/office/drawing/2014/main" id="{21549A30-B870-4427-A0D6-0AB091B9CB92}"/>
              </a:ext>
            </a:extLst>
          </p:cNvPr>
          <p:cNvPicPr>
            <a:picLocks noChangeAspect="1"/>
          </p:cNvPicPr>
          <p:nvPr userDrawn="1"/>
        </p:nvPicPr>
        <p:blipFill rotWithShape="1">
          <a:blip r:embed="rId5"/>
          <a:srcRect l="76951" t="44956" r="5068" b="34501"/>
          <a:stretch/>
        </p:blipFill>
        <p:spPr>
          <a:xfrm>
            <a:off x="5666584" y="5525595"/>
            <a:ext cx="258708" cy="254247"/>
          </a:xfrm>
          <a:prstGeom prst="rect">
            <a:avLst/>
          </a:prstGeom>
        </p:spPr>
      </p:pic>
      <p:pic>
        <p:nvPicPr>
          <p:cNvPr id="8" name="Picture 7">
            <a:extLst>
              <a:ext uri="{FF2B5EF4-FFF2-40B4-BE49-F238E27FC236}">
                <a16:creationId xmlns:a16="http://schemas.microsoft.com/office/drawing/2014/main" id="{FE5A8C57-B244-4F33-9480-6E89AE581F62}"/>
              </a:ext>
            </a:extLst>
          </p:cNvPr>
          <p:cNvPicPr>
            <a:picLocks noChangeAspect="1"/>
          </p:cNvPicPr>
          <p:nvPr userDrawn="1"/>
        </p:nvPicPr>
        <p:blipFill rotWithShape="1">
          <a:blip r:embed="rId5"/>
          <a:srcRect l="65481" t="64779" r="17778" b="15758"/>
          <a:stretch/>
        </p:blipFill>
        <p:spPr>
          <a:xfrm>
            <a:off x="5500023" y="5767052"/>
            <a:ext cx="240867" cy="240866"/>
          </a:xfrm>
          <a:prstGeom prst="rect">
            <a:avLst/>
          </a:prstGeom>
        </p:spPr>
      </p:pic>
      <p:pic>
        <p:nvPicPr>
          <p:cNvPr id="9" name="Picture 8">
            <a:extLst>
              <a:ext uri="{FF2B5EF4-FFF2-40B4-BE49-F238E27FC236}">
                <a16:creationId xmlns:a16="http://schemas.microsoft.com/office/drawing/2014/main" id="{1A8664B1-CAFD-4023-AD61-FA377197D868}"/>
              </a:ext>
            </a:extLst>
          </p:cNvPr>
          <p:cNvPicPr>
            <a:picLocks noChangeAspect="1"/>
          </p:cNvPicPr>
          <p:nvPr userDrawn="1"/>
        </p:nvPicPr>
        <p:blipFill rotWithShape="1">
          <a:blip r:embed="rId5"/>
          <a:srcRect l="48760" t="74102" r="34809" b="7877"/>
          <a:stretch/>
        </p:blipFill>
        <p:spPr>
          <a:xfrm>
            <a:off x="5260420" y="5889050"/>
            <a:ext cx="236406" cy="223025"/>
          </a:xfrm>
          <a:prstGeom prst="rect">
            <a:avLst/>
          </a:prstGeom>
        </p:spPr>
      </p:pic>
      <p:pic>
        <p:nvPicPr>
          <p:cNvPr id="10" name="Picture 9">
            <a:extLst>
              <a:ext uri="{FF2B5EF4-FFF2-40B4-BE49-F238E27FC236}">
                <a16:creationId xmlns:a16="http://schemas.microsoft.com/office/drawing/2014/main" id="{FCF2C98C-50FC-43C6-9562-B9F2191E2F5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1300" t="37659" r="56919" b="59008"/>
          <a:stretch/>
        </p:blipFill>
        <p:spPr>
          <a:xfrm>
            <a:off x="5046852" y="5874092"/>
            <a:ext cx="217130" cy="228600"/>
          </a:xfrm>
          <a:prstGeom prst="rect">
            <a:avLst/>
          </a:prstGeom>
        </p:spPr>
      </p:pic>
      <p:pic>
        <p:nvPicPr>
          <p:cNvPr id="11" name="Picture 10">
            <a:extLst>
              <a:ext uri="{FF2B5EF4-FFF2-40B4-BE49-F238E27FC236}">
                <a16:creationId xmlns:a16="http://schemas.microsoft.com/office/drawing/2014/main" id="{41248477-9097-4197-8514-17A0EBF2E49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9801" t="36788" r="58590" b="60440"/>
          <a:stretch/>
        </p:blipFill>
        <p:spPr>
          <a:xfrm>
            <a:off x="4862900" y="5813250"/>
            <a:ext cx="196112" cy="190124"/>
          </a:xfrm>
          <a:prstGeom prst="rect">
            <a:avLst/>
          </a:prstGeom>
        </p:spPr>
      </p:pic>
      <p:pic>
        <p:nvPicPr>
          <p:cNvPr id="12" name="Picture 11">
            <a:extLst>
              <a:ext uri="{FF2B5EF4-FFF2-40B4-BE49-F238E27FC236}">
                <a16:creationId xmlns:a16="http://schemas.microsoft.com/office/drawing/2014/main" id="{FBB05A27-2D44-49CB-8F1A-BCF6BD9FB26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8146" t="32561" r="60406" b="65019"/>
          <a:stretch/>
        </p:blipFill>
        <p:spPr>
          <a:xfrm>
            <a:off x="4660941" y="5526023"/>
            <a:ext cx="176525" cy="165933"/>
          </a:xfrm>
          <a:prstGeom prst="rect">
            <a:avLst/>
          </a:prstGeom>
        </p:spPr>
      </p:pic>
      <p:pic>
        <p:nvPicPr>
          <p:cNvPr id="13" name="Picture 12">
            <a:extLst>
              <a:ext uri="{FF2B5EF4-FFF2-40B4-BE49-F238E27FC236}">
                <a16:creationId xmlns:a16="http://schemas.microsoft.com/office/drawing/2014/main" id="{3469BC26-9FAD-429E-B484-325590F257A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8827" t="34854" r="59902" b="62687"/>
          <a:stretch/>
        </p:blipFill>
        <p:spPr>
          <a:xfrm>
            <a:off x="4742369" y="5679204"/>
            <a:ext cx="154879" cy="168700"/>
          </a:xfrm>
          <a:prstGeom prst="rect">
            <a:avLst/>
          </a:prstGeom>
        </p:spPr>
      </p:pic>
      <p:pic>
        <p:nvPicPr>
          <p:cNvPr id="14" name="Picture 13">
            <a:extLst>
              <a:ext uri="{FF2B5EF4-FFF2-40B4-BE49-F238E27FC236}">
                <a16:creationId xmlns:a16="http://schemas.microsoft.com/office/drawing/2014/main" id="{A938197C-AFEA-41CF-970E-A94F76787D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8047" t="30252" r="60665" b="67456"/>
          <a:stretch/>
        </p:blipFill>
        <p:spPr>
          <a:xfrm>
            <a:off x="4650739" y="5360951"/>
            <a:ext cx="157163" cy="157162"/>
          </a:xfrm>
          <a:prstGeom prst="rect">
            <a:avLst/>
          </a:prstGeom>
        </p:spPr>
      </p:pic>
      <p:pic>
        <p:nvPicPr>
          <p:cNvPr id="15" name="Picture 14">
            <a:extLst>
              <a:ext uri="{FF2B5EF4-FFF2-40B4-BE49-F238E27FC236}">
                <a16:creationId xmlns:a16="http://schemas.microsoft.com/office/drawing/2014/main" id="{6380B613-1CB1-4ECA-A39B-FC26AA92597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8038" t="28022" r="60751" b="69895"/>
          <a:stretch/>
        </p:blipFill>
        <p:spPr>
          <a:xfrm>
            <a:off x="4647934" y="5211106"/>
            <a:ext cx="147638" cy="142875"/>
          </a:xfrm>
          <a:prstGeom prst="rect">
            <a:avLst/>
          </a:prstGeom>
        </p:spPr>
      </p:pic>
    </p:spTree>
    <p:extLst>
      <p:ext uri="{BB962C8B-B14F-4D97-AF65-F5344CB8AC3E}">
        <p14:creationId xmlns:p14="http://schemas.microsoft.com/office/powerpoint/2010/main" val="245435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50"/>
                                        <p:tgtEl>
                                          <p:spTgt spid="15"/>
                                        </p:tgtEl>
                                      </p:cBhvr>
                                    </p:animEffect>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250" tmFilter="0, 0; .2, .5; .8, .5; 1, 0"/>
                                        <p:tgtEl>
                                          <p:spTgt spid="15"/>
                                        </p:tgtEl>
                                      </p:cBhvr>
                                    </p:animEffect>
                                    <p:animScale>
                                      <p:cBhvr>
                                        <p:cTn id="14" dur="125" autoRev="1" fill="hold"/>
                                        <p:tgtEl>
                                          <p:spTgt spid="15"/>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26" presetClass="emph" presetSubtype="0" fill="hold" nodeType="afterEffect">
                                  <p:stCondLst>
                                    <p:cond delay="0"/>
                                  </p:stCondLst>
                                  <p:childTnLst>
                                    <p:animEffect transition="out" filter="fade">
                                      <p:cBhvr>
                                        <p:cTn id="20" dur="250" tmFilter="0, 0; .2, .5; .8, .5; 1, 0"/>
                                        <p:tgtEl>
                                          <p:spTgt spid="14"/>
                                        </p:tgtEl>
                                      </p:cBhvr>
                                    </p:animEffect>
                                    <p:animScale>
                                      <p:cBhvr>
                                        <p:cTn id="21" dur="125" autoRev="1" fill="hold"/>
                                        <p:tgtEl>
                                          <p:spTgt spid="14"/>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childTnLst>
                          </p:cTn>
                        </p:par>
                        <p:par>
                          <p:cTn id="25" fill="hold">
                            <p:stCondLst>
                              <p:cond delay="1500"/>
                            </p:stCondLst>
                            <p:childTnLst>
                              <p:par>
                                <p:cTn id="26" presetID="26" presetClass="emph" presetSubtype="0" fill="hold" nodeType="afterEffect">
                                  <p:stCondLst>
                                    <p:cond delay="0"/>
                                  </p:stCondLst>
                                  <p:childTnLst>
                                    <p:animEffect transition="out" filter="fade">
                                      <p:cBhvr>
                                        <p:cTn id="27" dur="250" tmFilter="0, 0; .2, .5; .8, .5; 1, 0"/>
                                        <p:tgtEl>
                                          <p:spTgt spid="12"/>
                                        </p:tgtEl>
                                      </p:cBhvr>
                                    </p:animEffect>
                                    <p:animScale>
                                      <p:cBhvr>
                                        <p:cTn id="28" dur="125" autoRev="1" fill="hold"/>
                                        <p:tgtEl>
                                          <p:spTgt spid="12"/>
                                        </p:tgtEl>
                                      </p:cBhvr>
                                      <p:by x="105000" y="105000"/>
                                    </p:animScale>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childTnLst>
                          </p:cTn>
                        </p:par>
                        <p:par>
                          <p:cTn id="32" fill="hold">
                            <p:stCondLst>
                              <p:cond delay="1750"/>
                            </p:stCondLst>
                            <p:childTnLst>
                              <p:par>
                                <p:cTn id="33" presetID="26" presetClass="emph" presetSubtype="0" fill="hold" nodeType="afterEffect">
                                  <p:stCondLst>
                                    <p:cond delay="0"/>
                                  </p:stCondLst>
                                  <p:childTnLst>
                                    <p:animEffect transition="out" filter="fade">
                                      <p:cBhvr>
                                        <p:cTn id="34" dur="250" tmFilter="0, 0; .2, .5; .8, .5; 1, 0"/>
                                        <p:tgtEl>
                                          <p:spTgt spid="13"/>
                                        </p:tgtEl>
                                      </p:cBhvr>
                                    </p:animEffect>
                                    <p:animScale>
                                      <p:cBhvr>
                                        <p:cTn id="35" dur="125" autoRev="1" fill="hold"/>
                                        <p:tgtEl>
                                          <p:spTgt spid="13"/>
                                        </p:tgtEl>
                                      </p:cBhvr>
                                      <p:by x="105000" y="105000"/>
                                    </p:animScale>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childTnLst>
                          </p:cTn>
                        </p:par>
                        <p:par>
                          <p:cTn id="39" fill="hold">
                            <p:stCondLst>
                              <p:cond delay="2000"/>
                            </p:stCondLst>
                            <p:childTnLst>
                              <p:par>
                                <p:cTn id="40" presetID="26" presetClass="emph" presetSubtype="0" fill="hold" nodeType="afterEffect">
                                  <p:stCondLst>
                                    <p:cond delay="0"/>
                                  </p:stCondLst>
                                  <p:childTnLst>
                                    <p:animEffect transition="out" filter="fade">
                                      <p:cBhvr>
                                        <p:cTn id="41" dur="250" tmFilter="0, 0; .2, .5; .8, .5; 1, 0"/>
                                        <p:tgtEl>
                                          <p:spTgt spid="11"/>
                                        </p:tgtEl>
                                      </p:cBhvr>
                                    </p:animEffect>
                                    <p:animScale>
                                      <p:cBhvr>
                                        <p:cTn id="42" dur="125" autoRev="1" fill="hold"/>
                                        <p:tgtEl>
                                          <p:spTgt spid="11"/>
                                        </p:tgtEl>
                                      </p:cBhvr>
                                      <p:by x="105000" y="105000"/>
                                    </p:animScale>
                                  </p:childTnLst>
                                </p:cTn>
                              </p:par>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childTnLst>
                          </p:cTn>
                        </p:par>
                        <p:par>
                          <p:cTn id="46" fill="hold">
                            <p:stCondLst>
                              <p:cond delay="2250"/>
                            </p:stCondLst>
                            <p:childTnLst>
                              <p:par>
                                <p:cTn id="47" presetID="26" presetClass="emph" presetSubtype="0" fill="hold" nodeType="afterEffect">
                                  <p:stCondLst>
                                    <p:cond delay="0"/>
                                  </p:stCondLst>
                                  <p:childTnLst>
                                    <p:animEffect transition="out" filter="fade">
                                      <p:cBhvr>
                                        <p:cTn id="48" dur="250" tmFilter="0, 0; .2, .5; .8, .5; 1, 0"/>
                                        <p:tgtEl>
                                          <p:spTgt spid="10"/>
                                        </p:tgtEl>
                                      </p:cBhvr>
                                    </p:animEffect>
                                    <p:animScale>
                                      <p:cBhvr>
                                        <p:cTn id="49" dur="125" autoRev="1" fill="hold"/>
                                        <p:tgtEl>
                                          <p:spTgt spid="10"/>
                                        </p:tgtEl>
                                      </p:cBhvr>
                                      <p:by x="105000" y="105000"/>
                                    </p:animScale>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50"/>
                                        <p:tgtEl>
                                          <p:spTgt spid="9"/>
                                        </p:tgtEl>
                                      </p:cBhvr>
                                    </p:animEffect>
                                  </p:childTnLst>
                                </p:cTn>
                              </p:par>
                            </p:childTnLst>
                          </p:cTn>
                        </p:par>
                        <p:par>
                          <p:cTn id="53" fill="hold">
                            <p:stCondLst>
                              <p:cond delay="2500"/>
                            </p:stCondLst>
                            <p:childTnLst>
                              <p:par>
                                <p:cTn id="54" presetID="26" presetClass="emph" presetSubtype="0" fill="hold" nodeType="afterEffect">
                                  <p:stCondLst>
                                    <p:cond delay="0"/>
                                  </p:stCondLst>
                                  <p:childTnLst>
                                    <p:animEffect transition="out" filter="fade">
                                      <p:cBhvr>
                                        <p:cTn id="55" dur="250" tmFilter="0, 0; .2, .5; .8, .5; 1, 0"/>
                                        <p:tgtEl>
                                          <p:spTgt spid="9"/>
                                        </p:tgtEl>
                                      </p:cBhvr>
                                    </p:animEffect>
                                    <p:animScale>
                                      <p:cBhvr>
                                        <p:cTn id="56" dur="125" autoRev="1" fill="hold"/>
                                        <p:tgtEl>
                                          <p:spTgt spid="9"/>
                                        </p:tgtEl>
                                      </p:cBhvr>
                                      <p:by x="105000" y="105000"/>
                                    </p:animScale>
                                  </p:childTnLst>
                                </p:cTn>
                              </p:par>
                              <p:par>
                                <p:cTn id="57" presetID="10"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250"/>
                                        <p:tgtEl>
                                          <p:spTgt spid="8"/>
                                        </p:tgtEl>
                                      </p:cBhvr>
                                    </p:animEffect>
                                  </p:childTnLst>
                                </p:cTn>
                              </p:par>
                            </p:childTnLst>
                          </p:cTn>
                        </p:par>
                        <p:par>
                          <p:cTn id="60" fill="hold">
                            <p:stCondLst>
                              <p:cond delay="2750"/>
                            </p:stCondLst>
                            <p:childTnLst>
                              <p:par>
                                <p:cTn id="61" presetID="26" presetClass="emph" presetSubtype="0" fill="hold" nodeType="afterEffect">
                                  <p:stCondLst>
                                    <p:cond delay="0"/>
                                  </p:stCondLst>
                                  <p:childTnLst>
                                    <p:animEffect transition="out" filter="fade">
                                      <p:cBhvr>
                                        <p:cTn id="62" dur="250" tmFilter="0, 0; .2, .5; .8, .5; 1, 0"/>
                                        <p:tgtEl>
                                          <p:spTgt spid="8"/>
                                        </p:tgtEl>
                                      </p:cBhvr>
                                    </p:animEffect>
                                    <p:animScale>
                                      <p:cBhvr>
                                        <p:cTn id="63" dur="125" autoRev="1" fill="hold"/>
                                        <p:tgtEl>
                                          <p:spTgt spid="8"/>
                                        </p:tgtEl>
                                      </p:cBhvr>
                                      <p:by x="105000" y="105000"/>
                                    </p:animScale>
                                  </p:childTnLst>
                                </p:cTn>
                              </p:par>
                              <p:par>
                                <p:cTn id="64" presetID="10"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250"/>
                                        <p:tgtEl>
                                          <p:spTgt spid="7"/>
                                        </p:tgtEl>
                                      </p:cBhvr>
                                    </p:animEffect>
                                  </p:childTnLst>
                                </p:cTn>
                              </p:par>
                            </p:childTnLst>
                          </p:cTn>
                        </p:par>
                        <p:par>
                          <p:cTn id="67" fill="hold">
                            <p:stCondLst>
                              <p:cond delay="3000"/>
                            </p:stCondLst>
                            <p:childTnLst>
                              <p:par>
                                <p:cTn id="68" presetID="26" presetClass="emph" presetSubtype="0" fill="hold" nodeType="afterEffect">
                                  <p:stCondLst>
                                    <p:cond delay="0"/>
                                  </p:stCondLst>
                                  <p:childTnLst>
                                    <p:animEffect transition="out" filter="fade">
                                      <p:cBhvr>
                                        <p:cTn id="69" dur="250" tmFilter="0, 0; .2, .5; .8, .5; 1, 0"/>
                                        <p:tgtEl>
                                          <p:spTgt spid="7"/>
                                        </p:tgtEl>
                                      </p:cBhvr>
                                    </p:animEffect>
                                    <p:animScale>
                                      <p:cBhvr>
                                        <p:cTn id="70" dur="125" autoRev="1" fill="hold"/>
                                        <p:tgtEl>
                                          <p:spTgt spid="7"/>
                                        </p:tgtEl>
                                      </p:cBhvr>
                                      <p:by x="105000" y="105000"/>
                                    </p:animScale>
                                  </p:childTnLst>
                                </p:cTn>
                              </p:par>
                              <p:par>
                                <p:cTn id="71" presetID="10"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250"/>
                                        <p:tgtEl>
                                          <p:spTgt spid="6"/>
                                        </p:tgtEl>
                                      </p:cBhvr>
                                    </p:animEffect>
                                  </p:childTnLst>
                                </p:cTn>
                              </p:par>
                            </p:childTnLst>
                          </p:cTn>
                        </p:par>
                        <p:par>
                          <p:cTn id="74" fill="hold">
                            <p:stCondLst>
                              <p:cond delay="3250"/>
                            </p:stCondLst>
                            <p:childTnLst>
                              <p:par>
                                <p:cTn id="75" presetID="26" presetClass="emph" presetSubtype="0" fill="hold" nodeType="afterEffect">
                                  <p:stCondLst>
                                    <p:cond delay="0"/>
                                  </p:stCondLst>
                                  <p:childTnLst>
                                    <p:animEffect transition="out" filter="fade">
                                      <p:cBhvr>
                                        <p:cTn id="76" dur="250" tmFilter="0, 0; .2, .5; .8, .5; 1, 0"/>
                                        <p:tgtEl>
                                          <p:spTgt spid="6"/>
                                        </p:tgtEl>
                                      </p:cBhvr>
                                    </p:animEffect>
                                    <p:animScale>
                                      <p:cBhvr>
                                        <p:cTn id="77"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60306DA-D392-4990-828D-4DA3F1890EBF}"/>
              </a:ext>
            </a:extLst>
          </p:cNvPr>
          <p:cNvGrpSpPr/>
          <p:nvPr userDrawn="1"/>
        </p:nvGrpSpPr>
        <p:grpSpPr>
          <a:xfrm>
            <a:off x="0" y="0"/>
            <a:ext cx="5719568" cy="6337301"/>
            <a:chOff x="0" y="0"/>
            <a:chExt cx="4850780" cy="6337301"/>
          </a:xfrm>
        </p:grpSpPr>
        <p:pic>
          <p:nvPicPr>
            <p:cNvPr id="4" name="Picture 3">
              <a:extLst>
                <a:ext uri="{FF2B5EF4-FFF2-40B4-BE49-F238E27FC236}">
                  <a16:creationId xmlns:a16="http://schemas.microsoft.com/office/drawing/2014/main" id="{97DE98DE-EA07-42FF-A5B5-21494F2326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155" t="15260" b="26998"/>
            <a:stretch/>
          </p:blipFill>
          <p:spPr>
            <a:xfrm>
              <a:off x="0" y="1"/>
              <a:ext cx="4850780" cy="6337300"/>
            </a:xfrm>
            <a:prstGeom prst="rect">
              <a:avLst/>
            </a:prstGeom>
          </p:spPr>
        </p:pic>
        <p:sp>
          <p:nvSpPr>
            <p:cNvPr id="5" name="Rectangle 4">
              <a:extLst>
                <a:ext uri="{FF2B5EF4-FFF2-40B4-BE49-F238E27FC236}">
                  <a16:creationId xmlns:a16="http://schemas.microsoft.com/office/drawing/2014/main" id="{148E3172-5D68-4471-ADEC-B483B835040F}"/>
                </a:ext>
              </a:extLst>
            </p:cNvPr>
            <p:cNvSpPr/>
            <p:nvPr/>
          </p:nvSpPr>
          <p:spPr>
            <a:xfrm>
              <a:off x="1" y="0"/>
              <a:ext cx="4850779" cy="6337301"/>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90B1F3FF-BD57-430F-8CB2-750DC46DA321}"/>
              </a:ext>
            </a:extLst>
          </p:cNvPr>
          <p:cNvSpPr txBox="1"/>
          <p:nvPr userDrawn="1"/>
        </p:nvSpPr>
        <p:spPr>
          <a:xfrm>
            <a:off x="1679574" y="2690336"/>
            <a:ext cx="2693330"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Agenda</a:t>
            </a:r>
          </a:p>
        </p:txBody>
      </p:sp>
    </p:spTree>
    <p:extLst>
      <p:ext uri="{BB962C8B-B14F-4D97-AF65-F5344CB8AC3E}">
        <p14:creationId xmlns:p14="http://schemas.microsoft.com/office/powerpoint/2010/main" val="393811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1516DB-F3B1-4B32-A39E-6B147397B6F9}"/>
              </a:ext>
            </a:extLst>
          </p:cNvPr>
          <p:cNvSpPr/>
          <p:nvPr userDrawn="1"/>
        </p:nvSpPr>
        <p:spPr>
          <a:xfrm>
            <a:off x="446534" y="457200"/>
            <a:ext cx="3703320" cy="94997"/>
          </a:xfrm>
          <a:prstGeom prst="rect">
            <a:avLst/>
          </a:prstGeom>
          <a:solidFill>
            <a:srgbClr val="092F57"/>
          </a:solidFill>
          <a:ln w="12700" cap="rnd" cmpd="sng" algn="ctr">
            <a:noFill/>
            <a:prstDash val="solid"/>
          </a:ln>
          <a:effectLst/>
        </p:spPr>
      </p:sp>
      <p:sp>
        <p:nvSpPr>
          <p:cNvPr id="9" name="Rectangle 8">
            <a:extLst>
              <a:ext uri="{FF2B5EF4-FFF2-40B4-BE49-F238E27FC236}">
                <a16:creationId xmlns:a16="http://schemas.microsoft.com/office/drawing/2014/main" id="{DFADD6E6-298B-4945-89C1-7100DCF7712E}"/>
              </a:ext>
            </a:extLst>
          </p:cNvPr>
          <p:cNvSpPr/>
          <p:nvPr userDrawn="1"/>
        </p:nvSpPr>
        <p:spPr>
          <a:xfrm>
            <a:off x="8042147" y="453643"/>
            <a:ext cx="3703320" cy="98554"/>
          </a:xfrm>
          <a:prstGeom prst="rect">
            <a:avLst/>
          </a:prstGeom>
          <a:solidFill>
            <a:srgbClr val="E14504"/>
          </a:solidFill>
          <a:ln w="12700" cap="rnd" cmpd="sng" algn="ctr">
            <a:noFill/>
            <a:prstDash val="solid"/>
          </a:ln>
          <a:effectLst/>
        </p:spPr>
      </p:sp>
      <p:sp>
        <p:nvSpPr>
          <p:cNvPr id="10" name="Rectangle 9">
            <a:extLst>
              <a:ext uri="{FF2B5EF4-FFF2-40B4-BE49-F238E27FC236}">
                <a16:creationId xmlns:a16="http://schemas.microsoft.com/office/drawing/2014/main" id="{3FDBB040-1BD5-416E-B06E-1D9E7D23E0A8}"/>
              </a:ext>
            </a:extLst>
          </p:cNvPr>
          <p:cNvSpPr/>
          <p:nvPr userDrawn="1"/>
        </p:nvSpPr>
        <p:spPr>
          <a:xfrm>
            <a:off x="4241830" y="457200"/>
            <a:ext cx="3703320" cy="91440"/>
          </a:xfrm>
          <a:prstGeom prst="rect">
            <a:avLst/>
          </a:prstGeom>
          <a:solidFill>
            <a:srgbClr val="FFB81C"/>
          </a:solidFill>
          <a:ln w="12700" cap="rnd" cmpd="sng" algn="ctr">
            <a:noFill/>
            <a:prstDash val="solid"/>
          </a:ln>
          <a:effectLst/>
        </p:spPr>
      </p:sp>
      <p:sp>
        <p:nvSpPr>
          <p:cNvPr id="12" name="Rectangle 11">
            <a:extLst>
              <a:ext uri="{FF2B5EF4-FFF2-40B4-BE49-F238E27FC236}">
                <a16:creationId xmlns:a16="http://schemas.microsoft.com/office/drawing/2014/main" id="{429E7BD0-19E9-4F5B-9778-C5AC83726425}"/>
              </a:ext>
            </a:extLst>
          </p:cNvPr>
          <p:cNvSpPr>
            <a:spLocks noChangeAspect="1"/>
          </p:cNvSpPr>
          <p:nvPr userDrawn="1"/>
        </p:nvSpPr>
        <p:spPr>
          <a:xfrm>
            <a:off x="440286" y="614407"/>
            <a:ext cx="11309338" cy="921785"/>
          </a:xfrm>
          <a:prstGeom prst="rect">
            <a:avLst/>
          </a:prstGeom>
          <a:solidFill>
            <a:srgbClr val="092F57"/>
          </a:solidFill>
          <a:ln w="12700" cap="rnd" cmpd="sng" algn="ctr">
            <a:noFill/>
            <a:prstDash val="solid"/>
          </a:ln>
          <a:effectLst/>
        </p:spPr>
      </p:sp>
    </p:spTree>
    <p:extLst>
      <p:ext uri="{BB962C8B-B14F-4D97-AF65-F5344CB8AC3E}">
        <p14:creationId xmlns:p14="http://schemas.microsoft.com/office/powerpoint/2010/main" val="2413227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866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ADA-05A7-435C-92E8-5F81AFD72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1FAC05-3AB5-4232-99FE-578F1BEDBE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011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D88B-C590-4B4C-B718-ED93DA51F22E}"/>
              </a:ext>
            </a:extLst>
          </p:cNvPr>
          <p:cNvSpPr>
            <a:spLocks noGrp="1"/>
          </p:cNvSpPr>
          <p:nvPr>
            <p:ph type="title"/>
          </p:nvPr>
        </p:nvSpPr>
        <p:spPr>
          <a:xfrm>
            <a:off x="838200" y="365126"/>
            <a:ext cx="10515600" cy="742912"/>
          </a:xfrm>
        </p:spPr>
        <p:txBody>
          <a:bodyPr>
            <a:normAutofit/>
          </a:bodyPr>
          <a:lstStyle>
            <a:lvl1pPr>
              <a:defRPr sz="4000"/>
            </a:lvl1pPr>
          </a:lstStyle>
          <a:p>
            <a:r>
              <a:rPr lang="en-US" dirty="0"/>
              <a:t>Click to edit Master title style</a:t>
            </a:r>
          </a:p>
        </p:txBody>
      </p:sp>
      <p:cxnSp>
        <p:nvCxnSpPr>
          <p:cNvPr id="4" name="Straight Connector 3">
            <a:extLst>
              <a:ext uri="{FF2B5EF4-FFF2-40B4-BE49-F238E27FC236}">
                <a16:creationId xmlns:a16="http://schemas.microsoft.com/office/drawing/2014/main" id="{6B9E05F9-6FEC-4405-B5F3-88A01C0BDA55}"/>
              </a:ext>
            </a:extLst>
          </p:cNvPr>
          <p:cNvCxnSpPr>
            <a:cxnSpLocks/>
          </p:cNvCxnSpPr>
          <p:nvPr userDrawn="1"/>
        </p:nvCxnSpPr>
        <p:spPr>
          <a:xfrm>
            <a:off x="838200" y="1108038"/>
            <a:ext cx="10515600" cy="0"/>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75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7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29501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C04A-3DC3-486C-B3AA-3DD22D5571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7671C-0045-4237-8224-96514BE87F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AA61F5-AB02-46C9-AB93-B1CD7D3B213F}"/>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3/2/2022</a:t>
            </a:fld>
            <a:endParaRPr lang="en-US"/>
          </a:p>
        </p:txBody>
      </p:sp>
      <p:sp>
        <p:nvSpPr>
          <p:cNvPr id="5" name="Footer Placeholder 4">
            <a:extLst>
              <a:ext uri="{FF2B5EF4-FFF2-40B4-BE49-F238E27FC236}">
                <a16:creationId xmlns:a16="http://schemas.microsoft.com/office/drawing/2014/main" id="{DC7A666B-5AF7-4822-9169-97DFFB8F7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CC09E4-E802-4942-AAFA-734012D7437D}"/>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65205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6.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2089D-2D54-4A5B-B3E6-8FBF8493A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197693-1369-41A3-9423-9ED48683F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09E58DD-C903-4FC4-A5B6-82235288C16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1C23F6-5D31-44A5-92E0-74E7678142B2}"/>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4EE0A9-EF9D-4719-A487-2E7BC889200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608050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4" r:id="rId8"/>
  </p:sldLayoutIdLst>
  <p:txStyles>
    <p:title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FEF332-1C65-4F7C-885C-FD7E646062BF}"/>
              </a:ext>
            </a:extLst>
          </p:cNvPr>
          <p:cNvSpPr/>
          <p:nvPr userDrawn="1"/>
        </p:nvSpPr>
        <p:spPr>
          <a:xfrm>
            <a:off x="152400" y="0"/>
            <a:ext cx="4916245" cy="685800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0420CF-83D5-41B2-A093-0291B91DDB83}"/>
              </a:ext>
            </a:extLst>
          </p:cNvPr>
          <p:cNvSpPr/>
          <p:nvPr userDrawn="1"/>
        </p:nvSpPr>
        <p:spPr>
          <a:xfrm>
            <a:off x="0" y="0"/>
            <a:ext cx="4916245" cy="685800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81367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282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3/2/2022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550248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1"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3/2/2022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714788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E58DD-C903-4FC4-A5B6-82235288C166}"/>
              </a:ext>
            </a:extLst>
          </p:cNvPr>
          <p:cNvSpPr/>
          <p:nvPr userDrawn="1"/>
        </p:nvSpPr>
        <p:spPr>
          <a:xfrm>
            <a:off x="0" y="6326716"/>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1C23F6-5D31-44A5-92E0-74E7678142B2}"/>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4EE0A9-EF9D-4719-A487-2E7BC889200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20042474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txStyles>
    <p:title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playlist?list=PLrxGQUWtlwyQwsUwTOoUSSx_uVMTOpVzw" TargetMode="External"/><Relationship Id="rId1" Type="http://schemas.openxmlformats.org/officeDocument/2006/relationships/slideLayout" Target="../slideLayouts/slideLayout48.xml"/><Relationship Id="rId5" Type="http://schemas.openxmlformats.org/officeDocument/2006/relationships/image" Target="../media/image16.emf"/><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lumatraining@sco.Idaho.gov" TargetMode="External"/><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20.jp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hyperlink" Target="https://www.persi.idaho.gov/docs/retirees/Working-After-Retirement.pdf" TargetMode="External"/><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mailto:estearns@sco.idaho.gov" TargetMode="External"/><Relationship Id="rId3" Type="http://schemas.openxmlformats.org/officeDocument/2006/relationships/hyperlink" Target="mailto:scoles@sco.Idaho.gov" TargetMode="External"/><Relationship Id="rId7" Type="http://schemas.openxmlformats.org/officeDocument/2006/relationships/hyperlink" Target="mailto:tfuller@sco.Idaho.gov" TargetMode="Externa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mailto:clehosit@sco.Idaho.gov" TargetMode="External"/><Relationship Id="rId5" Type="http://schemas.openxmlformats.org/officeDocument/2006/relationships/hyperlink" Target="mailto:dblackmer@sco.Idaho.gov" TargetMode="External"/><Relationship Id="rId4" Type="http://schemas.openxmlformats.org/officeDocument/2006/relationships/hyperlink" Target="mailto:adoench@sco.Idaho.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DC8C5-616E-4AAE-9BD6-3294CF7D4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5" y="0"/>
            <a:ext cx="12170629" cy="6340923"/>
          </a:xfrm>
          <a:prstGeom prst="rect">
            <a:avLst/>
          </a:prstGeom>
        </p:spPr>
      </p:pic>
      <p:sp>
        <p:nvSpPr>
          <p:cNvPr id="7" name="Rectangle 6">
            <a:extLst>
              <a:ext uri="{FF2B5EF4-FFF2-40B4-BE49-F238E27FC236}">
                <a16:creationId xmlns:a16="http://schemas.microsoft.com/office/drawing/2014/main" id="{AB543C50-80FD-4DA6-978B-4507572E0EED}"/>
              </a:ext>
            </a:extLst>
          </p:cNvPr>
          <p:cNvSpPr/>
          <p:nvPr/>
        </p:nvSpPr>
        <p:spPr>
          <a:xfrm>
            <a:off x="-10686" y="-30301"/>
            <a:ext cx="12209092" cy="6438082"/>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16F05CA-A3E3-4244-9047-A042A6D36E9B}"/>
              </a:ext>
            </a:extLst>
          </p:cNvPr>
          <p:cNvSpPr txBox="1"/>
          <p:nvPr/>
        </p:nvSpPr>
        <p:spPr>
          <a:xfrm>
            <a:off x="1120872" y="1390728"/>
            <a:ext cx="9950253" cy="1169551"/>
          </a:xfrm>
          <a:prstGeom prst="rect">
            <a:avLst/>
          </a:prstGeom>
          <a:noFill/>
        </p:spPr>
        <p:txBody>
          <a:bodyPr wrap="square" rtlCol="0">
            <a:spAutoFit/>
          </a:bodyPr>
          <a:lstStyle/>
          <a:p>
            <a:pPr algn="ctr"/>
            <a:r>
              <a:rPr lang="en-US" sz="7000" dirty="0">
                <a:solidFill>
                  <a:schemeClr val="bg1"/>
                </a:solidFill>
                <a:latin typeface="Arial" panose="020B0604020202020204" pitchFamily="34" charset="0"/>
                <a:cs typeface="Arial" panose="020B0604020202020204" pitchFamily="34" charset="0"/>
              </a:rPr>
              <a:t>Change Liaison Meeting</a:t>
            </a:r>
          </a:p>
        </p:txBody>
      </p:sp>
      <p:sp>
        <p:nvSpPr>
          <p:cNvPr id="5" name="TextBox 4">
            <a:extLst>
              <a:ext uri="{FF2B5EF4-FFF2-40B4-BE49-F238E27FC236}">
                <a16:creationId xmlns:a16="http://schemas.microsoft.com/office/drawing/2014/main" id="{190C1FFC-9FAD-4F8C-82A9-7EC83171ED2F}"/>
              </a:ext>
            </a:extLst>
          </p:cNvPr>
          <p:cNvSpPr txBox="1"/>
          <p:nvPr/>
        </p:nvSpPr>
        <p:spPr>
          <a:xfrm>
            <a:off x="1925399" y="3346741"/>
            <a:ext cx="8341200"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February 2nd, 2021</a:t>
            </a:r>
            <a:endParaRPr lang="en-US" sz="20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78BDC82-A243-4860-B5C9-2FA3E45735A4}"/>
              </a:ext>
            </a:extLst>
          </p:cNvPr>
          <p:cNvCxnSpPr/>
          <p:nvPr/>
        </p:nvCxnSpPr>
        <p:spPr>
          <a:xfrm>
            <a:off x="3277353" y="2943366"/>
            <a:ext cx="5797118" cy="0"/>
          </a:xfrm>
          <a:prstGeom prst="line">
            <a:avLst/>
          </a:prstGeom>
          <a:ln w="19050">
            <a:solidFill>
              <a:srgbClr val="FFB81C"/>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E5688E1A-332F-48B2-A3F5-F8D628CAA132}"/>
              </a:ext>
            </a:extLst>
          </p:cNvPr>
          <p:cNvPicPr>
            <a:picLocks noChangeAspect="1"/>
          </p:cNvPicPr>
          <p:nvPr/>
        </p:nvPicPr>
        <p:blipFill rotWithShape="1">
          <a:blip r:embed="rId4">
            <a:extLst>
              <a:ext uri="{28A0092B-C50C-407E-A947-70E740481C1C}">
                <a14:useLocalDpi xmlns:a14="http://schemas.microsoft.com/office/drawing/2010/main" val="0"/>
              </a:ext>
            </a:extLst>
          </a:blip>
          <a:srcRect t="19538" b="56700"/>
          <a:stretch/>
        </p:blipFill>
        <p:spPr>
          <a:xfrm>
            <a:off x="-10686" y="4546208"/>
            <a:ext cx="12192001" cy="1629624"/>
          </a:xfrm>
          <a:prstGeom prst="rect">
            <a:avLst/>
          </a:prstGeom>
        </p:spPr>
      </p:pic>
      <p:pic>
        <p:nvPicPr>
          <p:cNvPr id="9" name="Picture 8">
            <a:extLst>
              <a:ext uri="{FF2B5EF4-FFF2-40B4-BE49-F238E27FC236}">
                <a16:creationId xmlns:a16="http://schemas.microsoft.com/office/drawing/2014/main" id="{2D19CEC4-972D-447A-81E7-C8EE5BCD632F}"/>
              </a:ext>
            </a:extLst>
          </p:cNvPr>
          <p:cNvPicPr>
            <a:picLocks noChangeAspect="1"/>
          </p:cNvPicPr>
          <p:nvPr/>
        </p:nvPicPr>
        <p:blipFill rotWithShape="1">
          <a:blip r:embed="rId5"/>
          <a:srcRect l="77385" t="15682" r="2464" b="57878"/>
          <a:stretch/>
        </p:blipFill>
        <p:spPr>
          <a:xfrm>
            <a:off x="5655899" y="5132653"/>
            <a:ext cx="289932" cy="325615"/>
          </a:xfrm>
          <a:prstGeom prst="rect">
            <a:avLst/>
          </a:prstGeom>
        </p:spPr>
      </p:pic>
      <p:pic>
        <p:nvPicPr>
          <p:cNvPr id="10" name="Picture 9">
            <a:extLst>
              <a:ext uri="{FF2B5EF4-FFF2-40B4-BE49-F238E27FC236}">
                <a16:creationId xmlns:a16="http://schemas.microsoft.com/office/drawing/2014/main" id="{4CD0F423-8EA4-4A47-B7AF-2816C0BD827D}"/>
              </a:ext>
            </a:extLst>
          </p:cNvPr>
          <p:cNvPicPr>
            <a:picLocks noChangeAspect="1"/>
          </p:cNvPicPr>
          <p:nvPr/>
        </p:nvPicPr>
        <p:blipFill rotWithShape="1">
          <a:blip r:embed="rId6"/>
          <a:srcRect l="76951" t="44956" r="5068" b="34501"/>
          <a:stretch/>
        </p:blipFill>
        <p:spPr>
          <a:xfrm>
            <a:off x="5655899" y="5495293"/>
            <a:ext cx="258708" cy="254247"/>
          </a:xfrm>
          <a:prstGeom prst="rect">
            <a:avLst/>
          </a:prstGeom>
        </p:spPr>
      </p:pic>
      <p:pic>
        <p:nvPicPr>
          <p:cNvPr id="11" name="Picture 10">
            <a:extLst>
              <a:ext uri="{FF2B5EF4-FFF2-40B4-BE49-F238E27FC236}">
                <a16:creationId xmlns:a16="http://schemas.microsoft.com/office/drawing/2014/main" id="{392C03C3-2F6D-45F7-A426-8F9F8AEDCE04}"/>
              </a:ext>
            </a:extLst>
          </p:cNvPr>
          <p:cNvPicPr>
            <a:picLocks noChangeAspect="1"/>
          </p:cNvPicPr>
          <p:nvPr/>
        </p:nvPicPr>
        <p:blipFill rotWithShape="1">
          <a:blip r:embed="rId6"/>
          <a:srcRect l="65481" t="64779" r="17778" b="15758"/>
          <a:stretch/>
        </p:blipFill>
        <p:spPr>
          <a:xfrm>
            <a:off x="5489338" y="5736750"/>
            <a:ext cx="240867" cy="240866"/>
          </a:xfrm>
          <a:prstGeom prst="rect">
            <a:avLst/>
          </a:prstGeom>
        </p:spPr>
      </p:pic>
      <p:pic>
        <p:nvPicPr>
          <p:cNvPr id="12" name="Picture 11">
            <a:extLst>
              <a:ext uri="{FF2B5EF4-FFF2-40B4-BE49-F238E27FC236}">
                <a16:creationId xmlns:a16="http://schemas.microsoft.com/office/drawing/2014/main" id="{541D8DA7-D461-4C0C-B045-414254C96381}"/>
              </a:ext>
            </a:extLst>
          </p:cNvPr>
          <p:cNvPicPr>
            <a:picLocks noChangeAspect="1"/>
          </p:cNvPicPr>
          <p:nvPr/>
        </p:nvPicPr>
        <p:blipFill rotWithShape="1">
          <a:blip r:embed="rId6"/>
          <a:srcRect l="48760" t="74102" r="34809" b="7877"/>
          <a:stretch/>
        </p:blipFill>
        <p:spPr>
          <a:xfrm>
            <a:off x="5249735" y="5858748"/>
            <a:ext cx="236406" cy="223025"/>
          </a:xfrm>
          <a:prstGeom prst="rect">
            <a:avLst/>
          </a:prstGeom>
        </p:spPr>
      </p:pic>
      <p:pic>
        <p:nvPicPr>
          <p:cNvPr id="13" name="Picture 12">
            <a:extLst>
              <a:ext uri="{FF2B5EF4-FFF2-40B4-BE49-F238E27FC236}">
                <a16:creationId xmlns:a16="http://schemas.microsoft.com/office/drawing/2014/main" id="{2B66155D-1783-44C5-AD35-EFEE188620C2}"/>
              </a:ext>
            </a:extLst>
          </p:cNvPr>
          <p:cNvPicPr>
            <a:picLocks noChangeAspect="1"/>
          </p:cNvPicPr>
          <p:nvPr/>
        </p:nvPicPr>
        <p:blipFill rotWithShape="1">
          <a:blip r:embed="rId7">
            <a:extLst>
              <a:ext uri="{28A0092B-C50C-407E-A947-70E740481C1C}">
                <a14:useLocalDpi xmlns:a14="http://schemas.microsoft.com/office/drawing/2010/main" val="0"/>
              </a:ext>
            </a:extLst>
          </a:blip>
          <a:srcRect l="41300" t="37659" r="56919" b="59008"/>
          <a:stretch/>
        </p:blipFill>
        <p:spPr>
          <a:xfrm>
            <a:off x="5036167" y="5843790"/>
            <a:ext cx="217130" cy="228600"/>
          </a:xfrm>
          <a:prstGeom prst="rect">
            <a:avLst/>
          </a:prstGeom>
        </p:spPr>
      </p:pic>
      <p:pic>
        <p:nvPicPr>
          <p:cNvPr id="14" name="Picture 13">
            <a:extLst>
              <a:ext uri="{FF2B5EF4-FFF2-40B4-BE49-F238E27FC236}">
                <a16:creationId xmlns:a16="http://schemas.microsoft.com/office/drawing/2014/main" id="{4B24DD67-A119-4621-BE24-36B41129C732}"/>
              </a:ext>
            </a:extLst>
          </p:cNvPr>
          <p:cNvPicPr>
            <a:picLocks noChangeAspect="1"/>
          </p:cNvPicPr>
          <p:nvPr/>
        </p:nvPicPr>
        <p:blipFill rotWithShape="1">
          <a:blip r:embed="rId7">
            <a:extLst>
              <a:ext uri="{28A0092B-C50C-407E-A947-70E740481C1C}">
                <a14:useLocalDpi xmlns:a14="http://schemas.microsoft.com/office/drawing/2010/main" val="0"/>
              </a:ext>
            </a:extLst>
          </a:blip>
          <a:srcRect l="39801" t="36788" r="58590" b="60440"/>
          <a:stretch/>
        </p:blipFill>
        <p:spPr>
          <a:xfrm>
            <a:off x="4852215" y="5782948"/>
            <a:ext cx="196112" cy="190124"/>
          </a:xfrm>
          <a:prstGeom prst="rect">
            <a:avLst/>
          </a:prstGeom>
        </p:spPr>
      </p:pic>
      <p:pic>
        <p:nvPicPr>
          <p:cNvPr id="15" name="Picture 14">
            <a:extLst>
              <a:ext uri="{FF2B5EF4-FFF2-40B4-BE49-F238E27FC236}">
                <a16:creationId xmlns:a16="http://schemas.microsoft.com/office/drawing/2014/main" id="{537817DB-555F-4BA8-BC8A-179384973E9D}"/>
              </a:ext>
            </a:extLst>
          </p:cNvPr>
          <p:cNvPicPr>
            <a:picLocks noChangeAspect="1"/>
          </p:cNvPicPr>
          <p:nvPr/>
        </p:nvPicPr>
        <p:blipFill rotWithShape="1">
          <a:blip r:embed="rId7">
            <a:extLst>
              <a:ext uri="{28A0092B-C50C-407E-A947-70E740481C1C}">
                <a14:useLocalDpi xmlns:a14="http://schemas.microsoft.com/office/drawing/2010/main" val="0"/>
              </a:ext>
            </a:extLst>
          </a:blip>
          <a:srcRect l="38146" t="32561" r="60406" b="65019"/>
          <a:stretch/>
        </p:blipFill>
        <p:spPr>
          <a:xfrm>
            <a:off x="4650256" y="5495721"/>
            <a:ext cx="176525" cy="165933"/>
          </a:xfrm>
          <a:prstGeom prst="rect">
            <a:avLst/>
          </a:prstGeom>
        </p:spPr>
      </p:pic>
      <p:pic>
        <p:nvPicPr>
          <p:cNvPr id="16" name="Picture 15">
            <a:extLst>
              <a:ext uri="{FF2B5EF4-FFF2-40B4-BE49-F238E27FC236}">
                <a16:creationId xmlns:a16="http://schemas.microsoft.com/office/drawing/2014/main" id="{C91F8236-A3E5-4945-9E24-59A100BD8DAF}"/>
              </a:ext>
            </a:extLst>
          </p:cNvPr>
          <p:cNvPicPr>
            <a:picLocks noChangeAspect="1"/>
          </p:cNvPicPr>
          <p:nvPr/>
        </p:nvPicPr>
        <p:blipFill rotWithShape="1">
          <a:blip r:embed="rId7">
            <a:extLst>
              <a:ext uri="{28A0092B-C50C-407E-A947-70E740481C1C}">
                <a14:useLocalDpi xmlns:a14="http://schemas.microsoft.com/office/drawing/2010/main" val="0"/>
              </a:ext>
            </a:extLst>
          </a:blip>
          <a:srcRect l="38827" t="34854" r="59902" b="62687"/>
          <a:stretch/>
        </p:blipFill>
        <p:spPr>
          <a:xfrm>
            <a:off x="4731684" y="5648902"/>
            <a:ext cx="154879" cy="168700"/>
          </a:xfrm>
          <a:prstGeom prst="rect">
            <a:avLst/>
          </a:prstGeom>
        </p:spPr>
      </p:pic>
      <p:pic>
        <p:nvPicPr>
          <p:cNvPr id="17" name="Picture 16">
            <a:extLst>
              <a:ext uri="{FF2B5EF4-FFF2-40B4-BE49-F238E27FC236}">
                <a16:creationId xmlns:a16="http://schemas.microsoft.com/office/drawing/2014/main" id="{1CAF4A79-22F9-4C11-A1EE-F9A368F9DB3E}"/>
              </a:ext>
            </a:extLst>
          </p:cNvPr>
          <p:cNvPicPr>
            <a:picLocks noChangeAspect="1"/>
          </p:cNvPicPr>
          <p:nvPr/>
        </p:nvPicPr>
        <p:blipFill rotWithShape="1">
          <a:blip r:embed="rId7">
            <a:extLst>
              <a:ext uri="{28A0092B-C50C-407E-A947-70E740481C1C}">
                <a14:useLocalDpi xmlns:a14="http://schemas.microsoft.com/office/drawing/2010/main" val="0"/>
              </a:ext>
            </a:extLst>
          </a:blip>
          <a:srcRect l="38047" t="30252" r="60665" b="67456"/>
          <a:stretch/>
        </p:blipFill>
        <p:spPr>
          <a:xfrm>
            <a:off x="4640054" y="5330649"/>
            <a:ext cx="157163" cy="157162"/>
          </a:xfrm>
          <a:prstGeom prst="rect">
            <a:avLst/>
          </a:prstGeom>
        </p:spPr>
      </p:pic>
      <p:pic>
        <p:nvPicPr>
          <p:cNvPr id="18" name="Picture 17">
            <a:extLst>
              <a:ext uri="{FF2B5EF4-FFF2-40B4-BE49-F238E27FC236}">
                <a16:creationId xmlns:a16="http://schemas.microsoft.com/office/drawing/2014/main" id="{F5169EDC-9B4B-4E64-804D-EBF83E1C40D7}"/>
              </a:ext>
            </a:extLst>
          </p:cNvPr>
          <p:cNvPicPr>
            <a:picLocks noChangeAspect="1"/>
          </p:cNvPicPr>
          <p:nvPr/>
        </p:nvPicPr>
        <p:blipFill rotWithShape="1">
          <a:blip r:embed="rId7">
            <a:extLst>
              <a:ext uri="{28A0092B-C50C-407E-A947-70E740481C1C}">
                <a14:useLocalDpi xmlns:a14="http://schemas.microsoft.com/office/drawing/2010/main" val="0"/>
              </a:ext>
            </a:extLst>
          </a:blip>
          <a:srcRect l="38038" t="28022" r="60751" b="69895"/>
          <a:stretch/>
        </p:blipFill>
        <p:spPr>
          <a:xfrm>
            <a:off x="4637249" y="5180804"/>
            <a:ext cx="147638" cy="142875"/>
          </a:xfrm>
          <a:prstGeom prst="rect">
            <a:avLst/>
          </a:prstGeom>
        </p:spPr>
      </p:pic>
      <p:sp>
        <p:nvSpPr>
          <p:cNvPr id="19" name="Rectangle 18">
            <a:extLst>
              <a:ext uri="{FF2B5EF4-FFF2-40B4-BE49-F238E27FC236}">
                <a16:creationId xmlns:a16="http://schemas.microsoft.com/office/drawing/2014/main" id="{ED6D0DBD-A5CC-478B-A0A7-C43FC405A029}"/>
              </a:ext>
            </a:extLst>
          </p:cNvPr>
          <p:cNvSpPr/>
          <p:nvPr/>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5A9692-3D14-467C-A0DE-3968BEF5FB78}"/>
              </a:ext>
            </a:extLst>
          </p:cNvPr>
          <p:cNvSpPr/>
          <p:nvPr/>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36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500"/>
                            </p:stCondLst>
                            <p:childTnLst>
                              <p:par>
                                <p:cTn id="23" presetID="26" presetClass="emph" presetSubtype="0" fill="hold" nodeType="afterEffect">
                                  <p:stCondLst>
                                    <p:cond delay="0"/>
                                  </p:stCondLst>
                                  <p:childTnLst>
                                    <p:animEffect transition="out" filter="fade">
                                      <p:cBhvr>
                                        <p:cTn id="24" dur="250" tmFilter="0, 0; .2, .5; .8, .5; 1, 0"/>
                                        <p:tgtEl>
                                          <p:spTgt spid="18"/>
                                        </p:tgtEl>
                                      </p:cBhvr>
                                    </p:animEffect>
                                    <p:animScale>
                                      <p:cBhvr>
                                        <p:cTn id="25" dur="125" autoRev="1" fill="hold"/>
                                        <p:tgtEl>
                                          <p:spTgt spid="18"/>
                                        </p:tgtEl>
                                      </p:cBhvr>
                                      <p:by x="105000" y="105000"/>
                                    </p:animScale>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1750"/>
                            </p:stCondLst>
                            <p:childTnLst>
                              <p:par>
                                <p:cTn id="30" presetID="26" presetClass="emph" presetSubtype="0" fill="hold" nodeType="afterEffect">
                                  <p:stCondLst>
                                    <p:cond delay="0"/>
                                  </p:stCondLst>
                                  <p:childTnLst>
                                    <p:animEffect transition="out" filter="fade">
                                      <p:cBhvr>
                                        <p:cTn id="31" dur="250" tmFilter="0, 0; .2, .5; .8, .5; 1, 0"/>
                                        <p:tgtEl>
                                          <p:spTgt spid="17"/>
                                        </p:tgtEl>
                                      </p:cBhvr>
                                    </p:animEffect>
                                    <p:animScale>
                                      <p:cBhvr>
                                        <p:cTn id="32" dur="125" autoRev="1" fill="hold"/>
                                        <p:tgtEl>
                                          <p:spTgt spid="17"/>
                                        </p:tgtEl>
                                      </p:cBhvr>
                                      <p:by x="105000" y="105000"/>
                                    </p:animScale>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childTnLst>
                          </p:cTn>
                        </p:par>
                        <p:par>
                          <p:cTn id="36" fill="hold">
                            <p:stCondLst>
                              <p:cond delay="2000"/>
                            </p:stCondLst>
                            <p:childTnLst>
                              <p:par>
                                <p:cTn id="37" presetID="26" presetClass="emph" presetSubtype="0" fill="hold" nodeType="afterEffect">
                                  <p:stCondLst>
                                    <p:cond delay="0"/>
                                  </p:stCondLst>
                                  <p:childTnLst>
                                    <p:animEffect transition="out" filter="fade">
                                      <p:cBhvr>
                                        <p:cTn id="38" dur="250" tmFilter="0, 0; .2, .5; .8, .5; 1, 0"/>
                                        <p:tgtEl>
                                          <p:spTgt spid="15"/>
                                        </p:tgtEl>
                                      </p:cBhvr>
                                    </p:animEffect>
                                    <p:animScale>
                                      <p:cBhvr>
                                        <p:cTn id="39" dur="125" autoRev="1" fill="hold"/>
                                        <p:tgtEl>
                                          <p:spTgt spid="15"/>
                                        </p:tgtEl>
                                      </p:cBhvr>
                                      <p:by x="105000" y="105000"/>
                                    </p:animScale>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childTnLst>
                          </p:cTn>
                        </p:par>
                        <p:par>
                          <p:cTn id="43" fill="hold">
                            <p:stCondLst>
                              <p:cond delay="2250"/>
                            </p:stCondLst>
                            <p:childTnLst>
                              <p:par>
                                <p:cTn id="44" presetID="26" presetClass="emph" presetSubtype="0" fill="hold" nodeType="afterEffect">
                                  <p:stCondLst>
                                    <p:cond delay="0"/>
                                  </p:stCondLst>
                                  <p:childTnLst>
                                    <p:animEffect transition="out" filter="fade">
                                      <p:cBhvr>
                                        <p:cTn id="45" dur="250" tmFilter="0, 0; .2, .5; .8, .5; 1, 0"/>
                                        <p:tgtEl>
                                          <p:spTgt spid="16"/>
                                        </p:tgtEl>
                                      </p:cBhvr>
                                    </p:animEffect>
                                    <p:animScale>
                                      <p:cBhvr>
                                        <p:cTn id="46" dur="125" autoRev="1" fill="hold"/>
                                        <p:tgtEl>
                                          <p:spTgt spid="16"/>
                                        </p:tgtEl>
                                      </p:cBhvr>
                                      <p:by x="105000" y="105000"/>
                                    </p:animScale>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childTnLst>
                          </p:cTn>
                        </p:par>
                        <p:par>
                          <p:cTn id="50" fill="hold">
                            <p:stCondLst>
                              <p:cond delay="2500"/>
                            </p:stCondLst>
                            <p:childTnLst>
                              <p:par>
                                <p:cTn id="51" presetID="26" presetClass="emph" presetSubtype="0" fill="hold" nodeType="afterEffect">
                                  <p:stCondLst>
                                    <p:cond delay="0"/>
                                  </p:stCondLst>
                                  <p:childTnLst>
                                    <p:animEffect transition="out" filter="fade">
                                      <p:cBhvr>
                                        <p:cTn id="52" dur="250" tmFilter="0, 0; .2, .5; .8, .5; 1, 0"/>
                                        <p:tgtEl>
                                          <p:spTgt spid="14"/>
                                        </p:tgtEl>
                                      </p:cBhvr>
                                    </p:animEffect>
                                    <p:animScale>
                                      <p:cBhvr>
                                        <p:cTn id="53" dur="125" autoRev="1" fill="hold"/>
                                        <p:tgtEl>
                                          <p:spTgt spid="14"/>
                                        </p:tgtEl>
                                      </p:cBhvr>
                                      <p:by x="105000" y="105000"/>
                                    </p:animScale>
                                  </p:childTnLst>
                                </p:cTn>
                              </p:par>
                              <p:par>
                                <p:cTn id="54" presetID="10"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childTnLst>
                          </p:cTn>
                        </p:par>
                        <p:par>
                          <p:cTn id="57" fill="hold">
                            <p:stCondLst>
                              <p:cond delay="2750"/>
                            </p:stCondLst>
                            <p:childTnLst>
                              <p:par>
                                <p:cTn id="58" presetID="26" presetClass="emph" presetSubtype="0" fill="hold" nodeType="afterEffect">
                                  <p:stCondLst>
                                    <p:cond delay="0"/>
                                  </p:stCondLst>
                                  <p:childTnLst>
                                    <p:animEffect transition="out" filter="fade">
                                      <p:cBhvr>
                                        <p:cTn id="59" dur="250" tmFilter="0, 0; .2, .5; .8, .5; 1, 0"/>
                                        <p:tgtEl>
                                          <p:spTgt spid="13"/>
                                        </p:tgtEl>
                                      </p:cBhvr>
                                    </p:animEffect>
                                    <p:animScale>
                                      <p:cBhvr>
                                        <p:cTn id="60" dur="125" autoRev="1" fill="hold"/>
                                        <p:tgtEl>
                                          <p:spTgt spid="13"/>
                                        </p:tgtEl>
                                      </p:cBhvr>
                                      <p:by x="105000" y="105000"/>
                                    </p:animScale>
                                  </p:childTnLst>
                                </p:cTn>
                              </p:par>
                              <p:par>
                                <p:cTn id="61" presetID="10"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250" tmFilter="0, 0; .2, .5; .8, .5; 1, 0"/>
                                        <p:tgtEl>
                                          <p:spTgt spid="12"/>
                                        </p:tgtEl>
                                      </p:cBhvr>
                                    </p:animEffect>
                                    <p:animScale>
                                      <p:cBhvr>
                                        <p:cTn id="67" dur="125" autoRev="1" fill="hold"/>
                                        <p:tgtEl>
                                          <p:spTgt spid="12"/>
                                        </p:tgtEl>
                                      </p:cBhvr>
                                      <p:by x="105000" y="105000"/>
                                    </p:animScale>
                                  </p:childTnLst>
                                </p:cTn>
                              </p:par>
                              <p:par>
                                <p:cTn id="68" presetID="10"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50"/>
                                        <p:tgtEl>
                                          <p:spTgt spid="11"/>
                                        </p:tgtEl>
                                      </p:cBhvr>
                                    </p:animEffect>
                                  </p:childTnLst>
                                </p:cTn>
                              </p:par>
                            </p:childTnLst>
                          </p:cTn>
                        </p:par>
                        <p:par>
                          <p:cTn id="71" fill="hold">
                            <p:stCondLst>
                              <p:cond delay="3250"/>
                            </p:stCondLst>
                            <p:childTnLst>
                              <p:par>
                                <p:cTn id="72" presetID="26" presetClass="emph" presetSubtype="0" fill="hold" nodeType="afterEffect">
                                  <p:stCondLst>
                                    <p:cond delay="0"/>
                                  </p:stCondLst>
                                  <p:childTnLst>
                                    <p:animEffect transition="out" filter="fade">
                                      <p:cBhvr>
                                        <p:cTn id="73" dur="250" tmFilter="0, 0; .2, .5; .8, .5; 1, 0"/>
                                        <p:tgtEl>
                                          <p:spTgt spid="11"/>
                                        </p:tgtEl>
                                      </p:cBhvr>
                                    </p:animEffect>
                                    <p:animScale>
                                      <p:cBhvr>
                                        <p:cTn id="74" dur="125" autoRev="1" fill="hold"/>
                                        <p:tgtEl>
                                          <p:spTgt spid="11"/>
                                        </p:tgtEl>
                                      </p:cBhvr>
                                      <p:by x="105000" y="105000"/>
                                    </p:animScale>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250"/>
                                        <p:tgtEl>
                                          <p:spTgt spid="10"/>
                                        </p:tgtEl>
                                      </p:cBhvr>
                                    </p:animEffect>
                                  </p:childTnLst>
                                </p:cTn>
                              </p:par>
                            </p:childTnLst>
                          </p:cTn>
                        </p:par>
                        <p:par>
                          <p:cTn id="78" fill="hold">
                            <p:stCondLst>
                              <p:cond delay="3500"/>
                            </p:stCondLst>
                            <p:childTnLst>
                              <p:par>
                                <p:cTn id="79" presetID="26" presetClass="emph" presetSubtype="0" fill="hold" nodeType="afterEffect">
                                  <p:stCondLst>
                                    <p:cond delay="0"/>
                                  </p:stCondLst>
                                  <p:childTnLst>
                                    <p:animEffect transition="out" filter="fade">
                                      <p:cBhvr>
                                        <p:cTn id="80" dur="250" tmFilter="0, 0; .2, .5; .8, .5; 1, 0"/>
                                        <p:tgtEl>
                                          <p:spTgt spid="10"/>
                                        </p:tgtEl>
                                      </p:cBhvr>
                                    </p:animEffect>
                                    <p:animScale>
                                      <p:cBhvr>
                                        <p:cTn id="81" dur="125" autoRev="1" fill="hold"/>
                                        <p:tgtEl>
                                          <p:spTgt spid="10"/>
                                        </p:tgtEl>
                                      </p:cBhvr>
                                      <p:by x="105000" y="105000"/>
                                    </p:animScale>
                                  </p:childTnLst>
                                </p:cTn>
                              </p:par>
                              <p:par>
                                <p:cTn id="82" presetID="10"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250"/>
                                        <p:tgtEl>
                                          <p:spTgt spid="9"/>
                                        </p:tgtEl>
                                      </p:cBhvr>
                                    </p:animEffect>
                                  </p:childTnLst>
                                </p:cTn>
                              </p:par>
                            </p:childTnLst>
                          </p:cTn>
                        </p:par>
                        <p:par>
                          <p:cTn id="85" fill="hold">
                            <p:stCondLst>
                              <p:cond delay="3750"/>
                            </p:stCondLst>
                            <p:childTnLst>
                              <p:par>
                                <p:cTn id="86" presetID="26" presetClass="emph" presetSubtype="0" fill="hold" nodeType="afterEffect">
                                  <p:stCondLst>
                                    <p:cond delay="0"/>
                                  </p:stCondLst>
                                  <p:childTnLst>
                                    <p:animEffect transition="out" filter="fade">
                                      <p:cBhvr>
                                        <p:cTn id="87" dur="250" tmFilter="0, 0; .2, .5; .8, .5; 1, 0"/>
                                        <p:tgtEl>
                                          <p:spTgt spid="9"/>
                                        </p:tgtEl>
                                      </p:cBhvr>
                                    </p:animEffect>
                                    <p:animScale>
                                      <p:cBhvr>
                                        <p:cTn id="88" dur="1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B9DF88-7F66-4C49-8512-F5787312A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a:t>
              </a:r>
              <a:r>
                <a:rPr lang="en-US" sz="3600" dirty="0">
                  <a:solidFill>
                    <a:prstClr val="white"/>
                  </a:solidFill>
                  <a:latin typeface="Arial" panose="020B0604020202020204" pitchFamily="34" charset="0"/>
                  <a:cs typeface="Arial" panose="020B0604020202020204" pitchFamily="34" charset="0"/>
                </a:rPr>
                <a:t>2</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Update</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0871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74F07F-E710-41FA-99D0-509E96A38D4A}"/>
              </a:ext>
            </a:extLst>
          </p:cNvPr>
          <p:cNvSpPr/>
          <p:nvPr/>
        </p:nvSpPr>
        <p:spPr>
          <a:xfrm>
            <a:off x="-3716" y="-2896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9D89EA-FC81-4970-B085-84AB5B577D04}"/>
              </a:ext>
            </a:extLst>
          </p:cNvPr>
          <p:cNvGrpSpPr/>
          <p:nvPr/>
        </p:nvGrpSpPr>
        <p:grpSpPr>
          <a:xfrm>
            <a:off x="575847" y="56260"/>
            <a:ext cx="11583723" cy="6806761"/>
            <a:chOff x="303477" y="56260"/>
            <a:chExt cx="11583723" cy="6806761"/>
          </a:xfrm>
        </p:grpSpPr>
        <p:sp>
          <p:nvSpPr>
            <p:cNvPr id="98" name="Rectangle 97">
              <a:extLst>
                <a:ext uri="{FF2B5EF4-FFF2-40B4-BE49-F238E27FC236}">
                  <a16:creationId xmlns:a16="http://schemas.microsoft.com/office/drawing/2014/main" id="{A5ED6E05-5E65-4B7E-8843-B860DDC1397C}"/>
                </a:ext>
              </a:extLst>
            </p:cNvPr>
            <p:cNvSpPr/>
            <p:nvPr/>
          </p:nvSpPr>
          <p:spPr>
            <a:xfrm>
              <a:off x="486459" y="6569118"/>
              <a:ext cx="5210422" cy="289302"/>
            </a:xfrm>
            <a:prstGeom prst="rect">
              <a:avLst/>
            </a:prstGeom>
            <a:gradFill>
              <a:gsLst>
                <a:gs pos="33000">
                  <a:srgbClr val="FFE4A9"/>
                </a:gs>
                <a:gs pos="0">
                  <a:schemeClr val="accent2">
                    <a:lumMod val="60000"/>
                    <a:lumOff val="40000"/>
                  </a:schemeClr>
                </a:gs>
                <a:gs pos="100000">
                  <a:schemeClr val="bg1"/>
                </a:gs>
              </a:gsLst>
              <a:lin ang="162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SCOPE MANAGEMENT</a:t>
              </a:r>
            </a:p>
          </p:txBody>
        </p:sp>
        <p:sp>
          <p:nvSpPr>
            <p:cNvPr id="7" name="Freeform: Shape 6">
              <a:extLst>
                <a:ext uri="{FF2B5EF4-FFF2-40B4-BE49-F238E27FC236}">
                  <a16:creationId xmlns:a16="http://schemas.microsoft.com/office/drawing/2014/main" id="{A096E2D0-859D-4253-8F5A-A351747B092B}"/>
                </a:ext>
              </a:extLst>
            </p:cNvPr>
            <p:cNvSpPr/>
            <p:nvPr/>
          </p:nvSpPr>
          <p:spPr>
            <a:xfrm>
              <a:off x="411750" y="4968894"/>
              <a:ext cx="3913992" cy="1160437"/>
            </a:xfrm>
            <a:custGeom>
              <a:avLst/>
              <a:gdLst>
                <a:gd name="connsiteX0" fmla="*/ 0 w 1327150"/>
                <a:gd name="connsiteY0" fmla="*/ 1136650 h 1143000"/>
                <a:gd name="connsiteX1" fmla="*/ 1320800 w 1327150"/>
                <a:gd name="connsiteY1" fmla="*/ 0 h 1143000"/>
                <a:gd name="connsiteX2" fmla="*/ 1327150 w 1327150"/>
                <a:gd name="connsiteY2" fmla="*/ 1143000 h 1143000"/>
                <a:gd name="connsiteX3" fmla="*/ 0 w 1327150"/>
                <a:gd name="connsiteY3" fmla="*/ 1136650 h 1143000"/>
                <a:gd name="connsiteX0" fmla="*/ 0 w 1327150"/>
                <a:gd name="connsiteY0" fmla="*/ 1130361 h 1136711"/>
                <a:gd name="connsiteX1" fmla="*/ 1323210 w 1327150"/>
                <a:gd name="connsiteY1" fmla="*/ 0 h 1136711"/>
                <a:gd name="connsiteX2" fmla="*/ 1327150 w 1327150"/>
                <a:gd name="connsiteY2" fmla="*/ 1136711 h 1136711"/>
                <a:gd name="connsiteX3" fmla="*/ 0 w 1327150"/>
                <a:gd name="connsiteY3" fmla="*/ 1130361 h 1136711"/>
                <a:gd name="connsiteX0" fmla="*/ 0 w 1787204"/>
                <a:gd name="connsiteY0" fmla="*/ 1139794 h 1146144"/>
                <a:gd name="connsiteX1" fmla="*/ 1787197 w 1787204"/>
                <a:gd name="connsiteY1" fmla="*/ 0 h 1146144"/>
                <a:gd name="connsiteX2" fmla="*/ 1327150 w 1787204"/>
                <a:gd name="connsiteY2" fmla="*/ 1146144 h 1146144"/>
                <a:gd name="connsiteX3" fmla="*/ 0 w 1787204"/>
                <a:gd name="connsiteY3" fmla="*/ 1139794 h 1146144"/>
                <a:gd name="connsiteX0" fmla="*/ 0 w 1787721"/>
                <a:gd name="connsiteY0" fmla="*/ 1139794 h 1149288"/>
                <a:gd name="connsiteX1" fmla="*/ 1787197 w 1787721"/>
                <a:gd name="connsiteY1" fmla="*/ 0 h 1149288"/>
                <a:gd name="connsiteX2" fmla="*/ 1786317 w 1787721"/>
                <a:gd name="connsiteY2" fmla="*/ 1149288 h 1149288"/>
                <a:gd name="connsiteX3" fmla="*/ 0 w 1787721"/>
                <a:gd name="connsiteY3" fmla="*/ 1139794 h 1149288"/>
                <a:gd name="connsiteX0" fmla="*/ 0 w 1788591"/>
                <a:gd name="connsiteY0" fmla="*/ 1139794 h 1149288"/>
                <a:gd name="connsiteX1" fmla="*/ 1787197 w 1788591"/>
                <a:gd name="connsiteY1" fmla="*/ 0 h 1149288"/>
                <a:gd name="connsiteX2" fmla="*/ 1786317 w 1788591"/>
                <a:gd name="connsiteY2" fmla="*/ 1149288 h 1149288"/>
                <a:gd name="connsiteX3" fmla="*/ 0 w 1788591"/>
                <a:gd name="connsiteY3" fmla="*/ 1139794 h 1149288"/>
                <a:gd name="connsiteX0" fmla="*/ 0 w 1788591"/>
                <a:gd name="connsiteY0" fmla="*/ 1142939 h 1152433"/>
                <a:gd name="connsiteX1" fmla="*/ 1787197 w 1788591"/>
                <a:gd name="connsiteY1" fmla="*/ 0 h 1152433"/>
                <a:gd name="connsiteX2" fmla="*/ 1786317 w 1788591"/>
                <a:gd name="connsiteY2" fmla="*/ 1152433 h 1152433"/>
                <a:gd name="connsiteX3" fmla="*/ 0 w 1788591"/>
                <a:gd name="connsiteY3" fmla="*/ 1142939 h 1152433"/>
                <a:gd name="connsiteX0" fmla="*/ 0 w 1787417"/>
                <a:gd name="connsiteY0" fmla="*/ 1142939 h 1152433"/>
                <a:gd name="connsiteX1" fmla="*/ 1787197 w 1787417"/>
                <a:gd name="connsiteY1" fmla="*/ 0 h 1152433"/>
                <a:gd name="connsiteX2" fmla="*/ 1786317 w 1787417"/>
                <a:gd name="connsiteY2" fmla="*/ 1152433 h 1152433"/>
                <a:gd name="connsiteX3" fmla="*/ 0 w 1787417"/>
                <a:gd name="connsiteY3" fmla="*/ 1142939 h 1152433"/>
                <a:gd name="connsiteX0" fmla="*/ 0 w 1919387"/>
                <a:gd name="connsiteY0" fmla="*/ 1206988 h 1216482"/>
                <a:gd name="connsiteX1" fmla="*/ 1787197 w 1919387"/>
                <a:gd name="connsiteY1" fmla="*/ 64049 h 1216482"/>
                <a:gd name="connsiteX2" fmla="*/ 1786515 w 1919387"/>
                <a:gd name="connsiteY2" fmla="*/ 258989 h 1216482"/>
                <a:gd name="connsiteX3" fmla="*/ 1786317 w 1919387"/>
                <a:gd name="connsiteY3" fmla="*/ 1216482 h 1216482"/>
                <a:gd name="connsiteX4" fmla="*/ 0 w 1919387"/>
                <a:gd name="connsiteY4" fmla="*/ 1206988 h 1216482"/>
                <a:gd name="connsiteX0" fmla="*/ 0 w 2165711"/>
                <a:gd name="connsiteY0" fmla="*/ 1276232 h 1285726"/>
                <a:gd name="connsiteX1" fmla="*/ 1787197 w 2165711"/>
                <a:gd name="connsiteY1" fmla="*/ 133293 h 1285726"/>
                <a:gd name="connsiteX2" fmla="*/ 2165711 w 2165711"/>
                <a:gd name="connsiteY2" fmla="*/ 130129 h 1285726"/>
                <a:gd name="connsiteX3" fmla="*/ 1786317 w 2165711"/>
                <a:gd name="connsiteY3" fmla="*/ 1285726 h 1285726"/>
                <a:gd name="connsiteX4" fmla="*/ 0 w 2165711"/>
                <a:gd name="connsiteY4" fmla="*/ 1276232 h 1285726"/>
                <a:gd name="connsiteX0" fmla="*/ 0 w 2169137"/>
                <a:gd name="connsiteY0" fmla="*/ 1276232 h 1285726"/>
                <a:gd name="connsiteX1" fmla="*/ 1787197 w 2169137"/>
                <a:gd name="connsiteY1" fmla="*/ 133293 h 1285726"/>
                <a:gd name="connsiteX2" fmla="*/ 2165711 w 2169137"/>
                <a:gd name="connsiteY2" fmla="*/ 130129 h 1285726"/>
                <a:gd name="connsiteX3" fmla="*/ 1963800 w 2169137"/>
                <a:gd name="connsiteY3" fmla="*/ 1082913 h 1285726"/>
                <a:gd name="connsiteX4" fmla="*/ 1786317 w 2169137"/>
                <a:gd name="connsiteY4" fmla="*/ 1285726 h 1285726"/>
                <a:gd name="connsiteX5" fmla="*/ 0 w 2169137"/>
                <a:gd name="connsiteY5" fmla="*/ 1276232 h 1285726"/>
                <a:gd name="connsiteX0" fmla="*/ 0 w 2198555"/>
                <a:gd name="connsiteY0" fmla="*/ 1276232 h 1285726"/>
                <a:gd name="connsiteX1" fmla="*/ 1787197 w 2198555"/>
                <a:gd name="connsiteY1" fmla="*/ 133293 h 1285726"/>
                <a:gd name="connsiteX2" fmla="*/ 2165711 w 2198555"/>
                <a:gd name="connsiteY2" fmla="*/ 130129 h 1285726"/>
                <a:gd name="connsiteX3" fmla="*/ 2160785 w 2198555"/>
                <a:gd name="connsiteY3" fmla="*/ 1158381 h 1285726"/>
                <a:gd name="connsiteX4" fmla="*/ 1786317 w 2198555"/>
                <a:gd name="connsiteY4" fmla="*/ 1285726 h 1285726"/>
                <a:gd name="connsiteX5" fmla="*/ 0 w 2198555"/>
                <a:gd name="connsiteY5" fmla="*/ 1276232 h 1285726"/>
                <a:gd name="connsiteX0" fmla="*/ 0 w 2198555"/>
                <a:gd name="connsiteY0" fmla="*/ 1276232 h 1285726"/>
                <a:gd name="connsiteX1" fmla="*/ 1787197 w 2198555"/>
                <a:gd name="connsiteY1" fmla="*/ 133293 h 1285726"/>
                <a:gd name="connsiteX2" fmla="*/ 2165711 w 2198555"/>
                <a:gd name="connsiteY2" fmla="*/ 130129 h 1285726"/>
                <a:gd name="connsiteX3" fmla="*/ 2160785 w 2198555"/>
                <a:gd name="connsiteY3" fmla="*/ 1158381 h 1285726"/>
                <a:gd name="connsiteX4" fmla="*/ 1786317 w 2198555"/>
                <a:gd name="connsiteY4" fmla="*/ 1285726 h 1285726"/>
                <a:gd name="connsiteX5" fmla="*/ 0 w 2198555"/>
                <a:gd name="connsiteY5" fmla="*/ 1276232 h 1285726"/>
                <a:gd name="connsiteX0" fmla="*/ 0 w 2176622"/>
                <a:gd name="connsiteY0" fmla="*/ 1276232 h 1285726"/>
                <a:gd name="connsiteX1" fmla="*/ 1787197 w 2176622"/>
                <a:gd name="connsiteY1" fmla="*/ 133293 h 1285726"/>
                <a:gd name="connsiteX2" fmla="*/ 2165711 w 2176622"/>
                <a:gd name="connsiteY2" fmla="*/ 130129 h 1285726"/>
                <a:gd name="connsiteX3" fmla="*/ 2160785 w 2176622"/>
                <a:gd name="connsiteY3" fmla="*/ 1158381 h 1285726"/>
                <a:gd name="connsiteX4" fmla="*/ 1786317 w 2176622"/>
                <a:gd name="connsiteY4" fmla="*/ 1285726 h 1285726"/>
                <a:gd name="connsiteX5" fmla="*/ 0 w 2176622"/>
                <a:gd name="connsiteY5" fmla="*/ 1276232 h 1285726"/>
                <a:gd name="connsiteX0" fmla="*/ 0 w 2176622"/>
                <a:gd name="connsiteY0" fmla="*/ 1276232 h 1285726"/>
                <a:gd name="connsiteX1" fmla="*/ 1787197 w 2176622"/>
                <a:gd name="connsiteY1" fmla="*/ 133293 h 1285726"/>
                <a:gd name="connsiteX2" fmla="*/ 2165711 w 2176622"/>
                <a:gd name="connsiteY2" fmla="*/ 130129 h 1285726"/>
                <a:gd name="connsiteX3" fmla="*/ 2160785 w 2176622"/>
                <a:gd name="connsiteY3" fmla="*/ 1158381 h 1285726"/>
                <a:gd name="connsiteX4" fmla="*/ 1786317 w 2176622"/>
                <a:gd name="connsiteY4" fmla="*/ 1285726 h 1285726"/>
                <a:gd name="connsiteX5" fmla="*/ 0 w 2176622"/>
                <a:gd name="connsiteY5" fmla="*/ 1276232 h 1285726"/>
                <a:gd name="connsiteX0" fmla="*/ 0 w 2182104"/>
                <a:gd name="connsiteY0" fmla="*/ 1276232 h 1285726"/>
                <a:gd name="connsiteX1" fmla="*/ 1787197 w 2182104"/>
                <a:gd name="connsiteY1" fmla="*/ 133293 h 1285726"/>
                <a:gd name="connsiteX2" fmla="*/ 2165711 w 2182104"/>
                <a:gd name="connsiteY2" fmla="*/ 130129 h 1285726"/>
                <a:gd name="connsiteX3" fmla="*/ 2180484 w 2182104"/>
                <a:gd name="connsiteY3" fmla="*/ 1281017 h 1285726"/>
                <a:gd name="connsiteX4" fmla="*/ 1786317 w 2182104"/>
                <a:gd name="connsiteY4" fmla="*/ 1285726 h 1285726"/>
                <a:gd name="connsiteX5" fmla="*/ 0 w 2182104"/>
                <a:gd name="connsiteY5" fmla="*/ 1276232 h 1285726"/>
                <a:gd name="connsiteX0" fmla="*/ 0 w 2182104"/>
                <a:gd name="connsiteY0" fmla="*/ 1276232 h 1285726"/>
                <a:gd name="connsiteX1" fmla="*/ 1787197 w 2182104"/>
                <a:gd name="connsiteY1" fmla="*/ 133293 h 1285726"/>
                <a:gd name="connsiteX2" fmla="*/ 2165711 w 2182104"/>
                <a:gd name="connsiteY2" fmla="*/ 130129 h 1285726"/>
                <a:gd name="connsiteX3" fmla="*/ 2180484 w 2182104"/>
                <a:gd name="connsiteY3" fmla="*/ 1281017 h 1285726"/>
                <a:gd name="connsiteX4" fmla="*/ 1786317 w 2182104"/>
                <a:gd name="connsiteY4" fmla="*/ 1285726 h 1285726"/>
                <a:gd name="connsiteX5" fmla="*/ 0 w 2182104"/>
                <a:gd name="connsiteY5" fmla="*/ 1276232 h 1285726"/>
                <a:gd name="connsiteX0" fmla="*/ 0 w 2182104"/>
                <a:gd name="connsiteY0" fmla="*/ 1212644 h 1222138"/>
                <a:gd name="connsiteX1" fmla="*/ 1787197 w 2182104"/>
                <a:gd name="connsiteY1" fmla="*/ 69705 h 1222138"/>
                <a:gd name="connsiteX2" fmla="*/ 2165711 w 2182104"/>
                <a:gd name="connsiteY2" fmla="*/ 66541 h 1222138"/>
                <a:gd name="connsiteX3" fmla="*/ 2180484 w 2182104"/>
                <a:gd name="connsiteY3" fmla="*/ 1217429 h 1222138"/>
                <a:gd name="connsiteX4" fmla="*/ 1786317 w 2182104"/>
                <a:gd name="connsiteY4" fmla="*/ 1222138 h 1222138"/>
                <a:gd name="connsiteX5" fmla="*/ 0 w 2182104"/>
                <a:gd name="connsiteY5" fmla="*/ 1212644 h 1222138"/>
                <a:gd name="connsiteX0" fmla="*/ 0 w 2182104"/>
                <a:gd name="connsiteY0" fmla="*/ 1146103 h 1155597"/>
                <a:gd name="connsiteX1" fmla="*/ 1787197 w 2182104"/>
                <a:gd name="connsiteY1" fmla="*/ 3164 h 1155597"/>
                <a:gd name="connsiteX2" fmla="*/ 2165711 w 2182104"/>
                <a:gd name="connsiteY2" fmla="*/ 0 h 1155597"/>
                <a:gd name="connsiteX3" fmla="*/ 2180484 w 2182104"/>
                <a:gd name="connsiteY3" fmla="*/ 1150888 h 1155597"/>
                <a:gd name="connsiteX4" fmla="*/ 1786317 w 2182104"/>
                <a:gd name="connsiteY4" fmla="*/ 1155597 h 1155597"/>
                <a:gd name="connsiteX5" fmla="*/ 0 w 2182104"/>
                <a:gd name="connsiteY5" fmla="*/ 1146103 h 1155597"/>
                <a:gd name="connsiteX0" fmla="*/ 0 w 2182104"/>
                <a:gd name="connsiteY0" fmla="*/ 1146103 h 1155597"/>
                <a:gd name="connsiteX1" fmla="*/ 1787197 w 2182104"/>
                <a:gd name="connsiteY1" fmla="*/ 3164 h 1155597"/>
                <a:gd name="connsiteX2" fmla="*/ 2165711 w 2182104"/>
                <a:gd name="connsiteY2" fmla="*/ 0 h 1155597"/>
                <a:gd name="connsiteX3" fmla="*/ 2180484 w 2182104"/>
                <a:gd name="connsiteY3" fmla="*/ 1150888 h 1155597"/>
                <a:gd name="connsiteX4" fmla="*/ 1786317 w 2182104"/>
                <a:gd name="connsiteY4" fmla="*/ 1155597 h 1155597"/>
                <a:gd name="connsiteX5" fmla="*/ 0 w 2182104"/>
                <a:gd name="connsiteY5" fmla="*/ 1146103 h 1155597"/>
                <a:gd name="connsiteX0" fmla="*/ 0 w 2200409"/>
                <a:gd name="connsiteY0" fmla="*/ 1142939 h 1152433"/>
                <a:gd name="connsiteX1" fmla="*/ 1787197 w 2200409"/>
                <a:gd name="connsiteY1" fmla="*/ 0 h 1152433"/>
                <a:gd name="connsiteX2" fmla="*/ 2190334 w 2200409"/>
                <a:gd name="connsiteY2" fmla="*/ 9414 h 1152433"/>
                <a:gd name="connsiteX3" fmla="*/ 2180484 w 2200409"/>
                <a:gd name="connsiteY3" fmla="*/ 1147724 h 1152433"/>
                <a:gd name="connsiteX4" fmla="*/ 1786317 w 2200409"/>
                <a:gd name="connsiteY4" fmla="*/ 1152433 h 1152433"/>
                <a:gd name="connsiteX5" fmla="*/ 0 w 2200409"/>
                <a:gd name="connsiteY5" fmla="*/ 1142939 h 1152433"/>
                <a:gd name="connsiteX0" fmla="*/ 0 w 2190334"/>
                <a:gd name="connsiteY0" fmla="*/ 1142939 h 1152433"/>
                <a:gd name="connsiteX1" fmla="*/ 1787197 w 2190334"/>
                <a:gd name="connsiteY1" fmla="*/ 0 h 1152433"/>
                <a:gd name="connsiteX2" fmla="*/ 2190334 w 2190334"/>
                <a:gd name="connsiteY2" fmla="*/ 9414 h 1152433"/>
                <a:gd name="connsiteX3" fmla="*/ 2180484 w 2190334"/>
                <a:gd name="connsiteY3" fmla="*/ 1147724 h 1152433"/>
                <a:gd name="connsiteX4" fmla="*/ 1786317 w 2190334"/>
                <a:gd name="connsiteY4" fmla="*/ 1152433 h 1152433"/>
                <a:gd name="connsiteX5" fmla="*/ 0 w 2190334"/>
                <a:gd name="connsiteY5" fmla="*/ 1142939 h 1152433"/>
                <a:gd name="connsiteX0" fmla="*/ 0 w 2190334"/>
                <a:gd name="connsiteY0" fmla="*/ 1142939 h 1152433"/>
                <a:gd name="connsiteX1" fmla="*/ 1787197 w 2190334"/>
                <a:gd name="connsiteY1" fmla="*/ 0 h 1152433"/>
                <a:gd name="connsiteX2" fmla="*/ 2190334 w 2190334"/>
                <a:gd name="connsiteY2" fmla="*/ 9414 h 1152433"/>
                <a:gd name="connsiteX3" fmla="*/ 2180484 w 2190334"/>
                <a:gd name="connsiteY3" fmla="*/ 1147724 h 1152433"/>
                <a:gd name="connsiteX4" fmla="*/ 1786317 w 2190334"/>
                <a:gd name="connsiteY4" fmla="*/ 1152433 h 1152433"/>
                <a:gd name="connsiteX5" fmla="*/ 0 w 2190334"/>
                <a:gd name="connsiteY5" fmla="*/ 1142939 h 1152433"/>
                <a:gd name="connsiteX0" fmla="*/ 0 w 2190334"/>
                <a:gd name="connsiteY0" fmla="*/ 1139795 h 1149289"/>
                <a:gd name="connsiteX1" fmla="*/ 1800329 w 2190334"/>
                <a:gd name="connsiteY1" fmla="*/ 0 h 1149289"/>
                <a:gd name="connsiteX2" fmla="*/ 2190334 w 2190334"/>
                <a:gd name="connsiteY2" fmla="*/ 6270 h 1149289"/>
                <a:gd name="connsiteX3" fmla="*/ 2180484 w 2190334"/>
                <a:gd name="connsiteY3" fmla="*/ 1144580 h 1149289"/>
                <a:gd name="connsiteX4" fmla="*/ 1786317 w 2190334"/>
                <a:gd name="connsiteY4" fmla="*/ 1149289 h 1149289"/>
                <a:gd name="connsiteX5" fmla="*/ 0 w 2190334"/>
                <a:gd name="connsiteY5" fmla="*/ 1139795 h 114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334" h="1149289">
                  <a:moveTo>
                    <a:pt x="0" y="1139795"/>
                  </a:moveTo>
                  <a:lnTo>
                    <a:pt x="1800329" y="0"/>
                  </a:lnTo>
                  <a:cubicBezTo>
                    <a:pt x="2103007" y="2370"/>
                    <a:pt x="1919627" y="12301"/>
                    <a:pt x="2190334" y="6270"/>
                  </a:cubicBezTo>
                  <a:cubicBezTo>
                    <a:pt x="2185296" y="771428"/>
                    <a:pt x="2189546" y="241324"/>
                    <a:pt x="2180484" y="1144580"/>
                  </a:cubicBezTo>
                  <a:cubicBezTo>
                    <a:pt x="1915342" y="1148510"/>
                    <a:pt x="2067654" y="1148515"/>
                    <a:pt x="1786317" y="1149289"/>
                  </a:cubicBezTo>
                  <a:lnTo>
                    <a:pt x="0" y="1139795"/>
                  </a:lnTo>
                  <a:close/>
                </a:path>
              </a:pathLst>
            </a:custGeom>
            <a:gradFill>
              <a:gsLst>
                <a:gs pos="85000">
                  <a:srgbClr val="B5D5F7"/>
                </a:gs>
                <a:gs pos="0">
                  <a:schemeClr val="bg1"/>
                </a:gs>
                <a:gs pos="100000">
                  <a:schemeClr val="bg1"/>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rIns="822960" rtlCol="0" anchor="b" anchorCtr="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Early Phase 1, technical information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gathering, surveys, and analysis</a:t>
              </a:r>
            </a:p>
          </p:txBody>
        </p:sp>
        <p:cxnSp>
          <p:nvCxnSpPr>
            <p:cNvPr id="9" name="Straight Connector 8">
              <a:extLst>
                <a:ext uri="{FF2B5EF4-FFF2-40B4-BE49-F238E27FC236}">
                  <a16:creationId xmlns:a16="http://schemas.microsoft.com/office/drawing/2014/main" id="{0FE33211-AE80-46C2-961F-DA3A1A32D259}"/>
                </a:ext>
              </a:extLst>
            </p:cNvPr>
            <p:cNvCxnSpPr>
              <a:cxnSpLocks/>
              <a:stCxn id="53" idx="0"/>
            </p:cNvCxnSpPr>
            <p:nvPr/>
          </p:nvCxnSpPr>
          <p:spPr>
            <a:xfrm>
              <a:off x="4562793" y="282693"/>
              <a:ext cx="0" cy="6492240"/>
            </a:xfrm>
            <a:prstGeom prst="line">
              <a:avLst/>
            </a:prstGeom>
            <a:ln w="28575">
              <a:solidFill>
                <a:srgbClr val="092F57"/>
              </a:solidFill>
            </a:ln>
          </p:spPr>
          <p:style>
            <a:lnRef idx="1">
              <a:schemeClr val="accent4"/>
            </a:lnRef>
            <a:fillRef idx="0">
              <a:schemeClr val="accent4"/>
            </a:fillRef>
            <a:effectRef idx="0">
              <a:schemeClr val="accent4"/>
            </a:effectRef>
            <a:fontRef idx="minor">
              <a:schemeClr val="tx1"/>
            </a:fontRef>
          </p:style>
        </p:cxnSp>
        <p:sp>
          <p:nvSpPr>
            <p:cNvPr id="93" name="Rectangle 92">
              <a:extLst>
                <a:ext uri="{FF2B5EF4-FFF2-40B4-BE49-F238E27FC236}">
                  <a16:creationId xmlns:a16="http://schemas.microsoft.com/office/drawing/2014/main" id="{CABA052C-13B8-4582-9C94-DDF246019664}"/>
                </a:ext>
              </a:extLst>
            </p:cNvPr>
            <p:cNvSpPr/>
            <p:nvPr/>
          </p:nvSpPr>
          <p:spPr>
            <a:xfrm>
              <a:off x="2630407" y="2360868"/>
              <a:ext cx="269240" cy="27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 name="Rectangle 2">
              <a:extLst>
                <a:ext uri="{FF2B5EF4-FFF2-40B4-BE49-F238E27FC236}">
                  <a16:creationId xmlns:a16="http://schemas.microsoft.com/office/drawing/2014/main" id="{EEE7BC82-F79A-404A-8D77-88048ED3D9C3}"/>
                </a:ext>
              </a:extLst>
            </p:cNvPr>
            <p:cNvSpPr/>
            <p:nvPr/>
          </p:nvSpPr>
          <p:spPr>
            <a:xfrm>
              <a:off x="37788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JUL</a:t>
              </a:r>
            </a:p>
          </p:txBody>
        </p:sp>
        <p:sp>
          <p:nvSpPr>
            <p:cNvPr id="184" name="Rectangle 183">
              <a:extLst>
                <a:ext uri="{FF2B5EF4-FFF2-40B4-BE49-F238E27FC236}">
                  <a16:creationId xmlns:a16="http://schemas.microsoft.com/office/drawing/2014/main" id="{87CD117D-5686-402F-A74F-05ECC5AFF1C8}"/>
                </a:ext>
              </a:extLst>
            </p:cNvPr>
            <p:cNvSpPr/>
            <p:nvPr/>
          </p:nvSpPr>
          <p:spPr>
            <a:xfrm>
              <a:off x="97202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AUG</a:t>
              </a:r>
            </a:p>
          </p:txBody>
        </p:sp>
        <p:sp>
          <p:nvSpPr>
            <p:cNvPr id="187" name="Rectangle 186">
              <a:extLst>
                <a:ext uri="{FF2B5EF4-FFF2-40B4-BE49-F238E27FC236}">
                  <a16:creationId xmlns:a16="http://schemas.microsoft.com/office/drawing/2014/main" id="{A525EBEA-6750-41D9-805A-A68BE13C8D73}"/>
                </a:ext>
              </a:extLst>
            </p:cNvPr>
            <p:cNvSpPr/>
            <p:nvPr/>
          </p:nvSpPr>
          <p:spPr>
            <a:xfrm>
              <a:off x="156617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SEP</a:t>
              </a:r>
            </a:p>
          </p:txBody>
        </p:sp>
        <p:sp>
          <p:nvSpPr>
            <p:cNvPr id="193" name="Rectangle 192">
              <a:extLst>
                <a:ext uri="{FF2B5EF4-FFF2-40B4-BE49-F238E27FC236}">
                  <a16:creationId xmlns:a16="http://schemas.microsoft.com/office/drawing/2014/main" id="{E00011BE-2BD1-40B9-A973-E5BC66DFD048}"/>
                </a:ext>
              </a:extLst>
            </p:cNvPr>
            <p:cNvSpPr/>
            <p:nvPr/>
          </p:nvSpPr>
          <p:spPr>
            <a:xfrm>
              <a:off x="275446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NOV</a:t>
              </a:r>
            </a:p>
          </p:txBody>
        </p:sp>
        <p:sp>
          <p:nvSpPr>
            <p:cNvPr id="194" name="Rectangle 193">
              <a:extLst>
                <a:ext uri="{FF2B5EF4-FFF2-40B4-BE49-F238E27FC236}">
                  <a16:creationId xmlns:a16="http://schemas.microsoft.com/office/drawing/2014/main" id="{DA27B88A-4E2E-485F-BE52-F594FC88AF68}"/>
                </a:ext>
              </a:extLst>
            </p:cNvPr>
            <p:cNvSpPr/>
            <p:nvPr/>
          </p:nvSpPr>
          <p:spPr>
            <a:xfrm>
              <a:off x="394275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JAN</a:t>
              </a:r>
            </a:p>
          </p:txBody>
        </p:sp>
        <p:sp>
          <p:nvSpPr>
            <p:cNvPr id="195" name="Rectangle 194">
              <a:extLst>
                <a:ext uri="{FF2B5EF4-FFF2-40B4-BE49-F238E27FC236}">
                  <a16:creationId xmlns:a16="http://schemas.microsoft.com/office/drawing/2014/main" id="{545F3BFF-224B-4E31-B850-CB66B909E2E1}"/>
                </a:ext>
              </a:extLst>
            </p:cNvPr>
            <p:cNvSpPr/>
            <p:nvPr/>
          </p:nvSpPr>
          <p:spPr>
            <a:xfrm>
              <a:off x="334860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DEC</a:t>
              </a:r>
            </a:p>
          </p:txBody>
        </p:sp>
        <p:sp>
          <p:nvSpPr>
            <p:cNvPr id="197" name="Rectangle 196">
              <a:extLst>
                <a:ext uri="{FF2B5EF4-FFF2-40B4-BE49-F238E27FC236}">
                  <a16:creationId xmlns:a16="http://schemas.microsoft.com/office/drawing/2014/main" id="{77BFCD0E-572F-4A77-9536-1DB446D738DB}"/>
                </a:ext>
              </a:extLst>
            </p:cNvPr>
            <p:cNvSpPr/>
            <p:nvPr/>
          </p:nvSpPr>
          <p:spPr>
            <a:xfrm>
              <a:off x="1836802" y="668508"/>
              <a:ext cx="963548" cy="548640"/>
            </a:xfrm>
            <a:prstGeom prst="rect">
              <a:avLst/>
            </a:prstGeom>
            <a:solidFill>
              <a:schemeClr val="accent5">
                <a:lumMod val="20000"/>
                <a:lumOff val="8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sz="1600" dirty="0">
                  <a:solidFill>
                    <a:prstClr val="black"/>
                  </a:solidFill>
                  <a:latin typeface="Calibri" panose="020F0502020204030204" pitchFamily="34" charset="0"/>
                  <a:cs typeface="Calibri" panose="020F0502020204030204" pitchFamily="34" charset="0"/>
                </a:rPr>
                <a:t>50+ BPR sessions</a:t>
              </a:r>
            </a:p>
          </p:txBody>
        </p:sp>
        <p:sp>
          <p:nvSpPr>
            <p:cNvPr id="13" name="Rectangle 12">
              <a:extLst>
                <a:ext uri="{FF2B5EF4-FFF2-40B4-BE49-F238E27FC236}">
                  <a16:creationId xmlns:a16="http://schemas.microsoft.com/office/drawing/2014/main" id="{1D130AFF-6BB9-4769-981F-1F7C51BF577E}"/>
                </a:ext>
              </a:extLst>
            </p:cNvPr>
            <p:cNvSpPr/>
            <p:nvPr/>
          </p:nvSpPr>
          <p:spPr>
            <a:xfrm>
              <a:off x="488951" y="667095"/>
              <a:ext cx="1335499" cy="548640"/>
            </a:xfrm>
            <a:prstGeom prst="rect">
              <a:avLst/>
            </a:prstGeom>
            <a:solidFill>
              <a:schemeClr val="accent5">
                <a:lumMod val="20000"/>
                <a:lumOff val="8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Infor Orientations </a:t>
              </a:r>
            </a:p>
          </p:txBody>
        </p:sp>
        <p:sp>
          <p:nvSpPr>
            <p:cNvPr id="24" name="Rectangle 23">
              <a:extLst>
                <a:ext uri="{FF2B5EF4-FFF2-40B4-BE49-F238E27FC236}">
                  <a16:creationId xmlns:a16="http://schemas.microsoft.com/office/drawing/2014/main" id="{633E7A24-F468-4B6E-BC68-5FA2FE4952C1}"/>
                </a:ext>
              </a:extLst>
            </p:cNvPr>
            <p:cNvSpPr/>
            <p:nvPr/>
          </p:nvSpPr>
          <p:spPr>
            <a:xfrm>
              <a:off x="2267959" y="2095453"/>
              <a:ext cx="1730002" cy="548640"/>
            </a:xfrm>
            <a:prstGeom prst="rect">
              <a:avLst/>
            </a:prstGeom>
            <a:gradFill>
              <a:gsLst>
                <a:gs pos="100000">
                  <a:srgbClr val="D5EBE0"/>
                </a:gs>
                <a:gs pos="0">
                  <a:srgbClr val="E2F3DB"/>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Phase 2 Luma Base Configure</a:t>
              </a:r>
            </a:p>
          </p:txBody>
        </p:sp>
        <p:sp>
          <p:nvSpPr>
            <p:cNvPr id="53" name="TextBox 52">
              <a:extLst>
                <a:ext uri="{FF2B5EF4-FFF2-40B4-BE49-F238E27FC236}">
                  <a16:creationId xmlns:a16="http://schemas.microsoft.com/office/drawing/2014/main" id="{DEBF0AC0-03E9-40B9-BDE6-E9BDD5274A6E}"/>
                </a:ext>
              </a:extLst>
            </p:cNvPr>
            <p:cNvSpPr txBox="1"/>
            <p:nvPr/>
          </p:nvSpPr>
          <p:spPr>
            <a:xfrm>
              <a:off x="4333403" y="282694"/>
              <a:ext cx="45878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14504">
                      <a:lumMod val="60000"/>
                      <a:lumOff val="40000"/>
                    </a:srgbClr>
                  </a:solidFill>
                  <a:effectLst/>
                  <a:uLnTx/>
                  <a:uFillTx/>
                  <a:latin typeface="Gill Sans MT" panose="020B0502020104020203"/>
                  <a:ea typeface="+mn-ea"/>
                  <a:cs typeface="+mn-cs"/>
                  <a:sym typeface="Wingdings" panose="05000000000000000000" pitchFamily="2" charset="2"/>
                </a:rPr>
                <a:t></a:t>
              </a:r>
              <a:endParaRPr kumimoji="0" lang="en-US" sz="2400" b="1" i="0" u="none" strike="noStrike" kern="1200" cap="none" spc="0" normalizeH="0" baseline="0" noProof="0" dirty="0">
                <a:ln>
                  <a:noFill/>
                </a:ln>
                <a:solidFill>
                  <a:srgbClr val="E14504">
                    <a:lumMod val="60000"/>
                    <a:lumOff val="40000"/>
                  </a:srgbClr>
                </a:solidFill>
                <a:effectLst/>
                <a:uLnTx/>
                <a:uFillTx/>
                <a:latin typeface="Gill Sans MT" panose="020B0502020104020203"/>
                <a:ea typeface="+mn-ea"/>
                <a:cs typeface="+mn-cs"/>
              </a:endParaRPr>
            </a:p>
          </p:txBody>
        </p:sp>
        <p:sp>
          <p:nvSpPr>
            <p:cNvPr id="55" name="Rectangle 54">
              <a:extLst>
                <a:ext uri="{FF2B5EF4-FFF2-40B4-BE49-F238E27FC236}">
                  <a16:creationId xmlns:a16="http://schemas.microsoft.com/office/drawing/2014/main" id="{242D406A-DE16-4677-8533-DCE4255A4F29}"/>
                </a:ext>
              </a:extLst>
            </p:cNvPr>
            <p:cNvSpPr/>
            <p:nvPr/>
          </p:nvSpPr>
          <p:spPr>
            <a:xfrm>
              <a:off x="216031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OCT</a:t>
              </a:r>
            </a:p>
          </p:txBody>
        </p:sp>
        <p:sp>
          <p:nvSpPr>
            <p:cNvPr id="56" name="Rectangle 55">
              <a:extLst>
                <a:ext uri="{FF2B5EF4-FFF2-40B4-BE49-F238E27FC236}">
                  <a16:creationId xmlns:a16="http://schemas.microsoft.com/office/drawing/2014/main" id="{49CABE12-3263-4F52-B2E6-6B4172DFF216}"/>
                </a:ext>
              </a:extLst>
            </p:cNvPr>
            <p:cNvSpPr/>
            <p:nvPr/>
          </p:nvSpPr>
          <p:spPr>
            <a:xfrm>
              <a:off x="453689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FEB</a:t>
              </a:r>
            </a:p>
          </p:txBody>
        </p:sp>
        <p:sp>
          <p:nvSpPr>
            <p:cNvPr id="57" name="Rectangle 56">
              <a:extLst>
                <a:ext uri="{FF2B5EF4-FFF2-40B4-BE49-F238E27FC236}">
                  <a16:creationId xmlns:a16="http://schemas.microsoft.com/office/drawing/2014/main" id="{1544C69B-D4B1-4BB7-BDFE-EF232CBA698D}"/>
                </a:ext>
              </a:extLst>
            </p:cNvPr>
            <p:cNvSpPr/>
            <p:nvPr/>
          </p:nvSpPr>
          <p:spPr>
            <a:xfrm>
              <a:off x="513104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MAR</a:t>
              </a:r>
            </a:p>
          </p:txBody>
        </p:sp>
        <p:sp>
          <p:nvSpPr>
            <p:cNvPr id="58" name="Rectangle 57">
              <a:extLst>
                <a:ext uri="{FF2B5EF4-FFF2-40B4-BE49-F238E27FC236}">
                  <a16:creationId xmlns:a16="http://schemas.microsoft.com/office/drawing/2014/main" id="{E3D1D163-AD2E-4CEF-81BC-71DD38481561}"/>
                </a:ext>
              </a:extLst>
            </p:cNvPr>
            <p:cNvSpPr/>
            <p:nvPr/>
          </p:nvSpPr>
          <p:spPr>
            <a:xfrm>
              <a:off x="572518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APR</a:t>
              </a:r>
            </a:p>
          </p:txBody>
        </p:sp>
        <p:sp>
          <p:nvSpPr>
            <p:cNvPr id="59" name="Rectangle 58">
              <a:extLst>
                <a:ext uri="{FF2B5EF4-FFF2-40B4-BE49-F238E27FC236}">
                  <a16:creationId xmlns:a16="http://schemas.microsoft.com/office/drawing/2014/main" id="{2480FCBF-D56C-4543-BD4A-616CA42843F8}"/>
                </a:ext>
              </a:extLst>
            </p:cNvPr>
            <p:cNvSpPr/>
            <p:nvPr/>
          </p:nvSpPr>
          <p:spPr>
            <a:xfrm>
              <a:off x="631933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MAY</a:t>
              </a:r>
            </a:p>
          </p:txBody>
        </p:sp>
        <p:sp>
          <p:nvSpPr>
            <p:cNvPr id="60" name="Rectangle 59">
              <a:extLst>
                <a:ext uri="{FF2B5EF4-FFF2-40B4-BE49-F238E27FC236}">
                  <a16:creationId xmlns:a16="http://schemas.microsoft.com/office/drawing/2014/main" id="{5FBA6B3D-1C6A-4177-8828-C0E5A759D163}"/>
                </a:ext>
              </a:extLst>
            </p:cNvPr>
            <p:cNvSpPr/>
            <p:nvPr/>
          </p:nvSpPr>
          <p:spPr>
            <a:xfrm>
              <a:off x="691347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JUN</a:t>
              </a:r>
            </a:p>
          </p:txBody>
        </p:sp>
        <p:sp>
          <p:nvSpPr>
            <p:cNvPr id="61" name="Rectangle 60">
              <a:extLst>
                <a:ext uri="{FF2B5EF4-FFF2-40B4-BE49-F238E27FC236}">
                  <a16:creationId xmlns:a16="http://schemas.microsoft.com/office/drawing/2014/main" id="{2FD6D622-E3AD-4BDC-8026-70767A70B417}"/>
                </a:ext>
              </a:extLst>
            </p:cNvPr>
            <p:cNvSpPr/>
            <p:nvPr/>
          </p:nvSpPr>
          <p:spPr>
            <a:xfrm>
              <a:off x="750762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JUL</a:t>
              </a:r>
            </a:p>
          </p:txBody>
        </p:sp>
        <p:sp>
          <p:nvSpPr>
            <p:cNvPr id="62" name="Rectangle 61">
              <a:extLst>
                <a:ext uri="{FF2B5EF4-FFF2-40B4-BE49-F238E27FC236}">
                  <a16:creationId xmlns:a16="http://schemas.microsoft.com/office/drawing/2014/main" id="{A6D99308-7BDA-44B7-BE45-37D31CD3EBA5}"/>
                </a:ext>
              </a:extLst>
            </p:cNvPr>
            <p:cNvSpPr/>
            <p:nvPr/>
          </p:nvSpPr>
          <p:spPr>
            <a:xfrm>
              <a:off x="810176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AUG</a:t>
              </a:r>
            </a:p>
          </p:txBody>
        </p:sp>
        <p:sp>
          <p:nvSpPr>
            <p:cNvPr id="63" name="Rectangle 62">
              <a:extLst>
                <a:ext uri="{FF2B5EF4-FFF2-40B4-BE49-F238E27FC236}">
                  <a16:creationId xmlns:a16="http://schemas.microsoft.com/office/drawing/2014/main" id="{852C1E79-2669-47A1-B74E-1A73A133F4C9}"/>
                </a:ext>
              </a:extLst>
            </p:cNvPr>
            <p:cNvSpPr/>
            <p:nvPr/>
          </p:nvSpPr>
          <p:spPr>
            <a:xfrm>
              <a:off x="869591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SEP</a:t>
              </a:r>
            </a:p>
          </p:txBody>
        </p:sp>
        <p:sp>
          <p:nvSpPr>
            <p:cNvPr id="64" name="Rectangle 63">
              <a:extLst>
                <a:ext uri="{FF2B5EF4-FFF2-40B4-BE49-F238E27FC236}">
                  <a16:creationId xmlns:a16="http://schemas.microsoft.com/office/drawing/2014/main" id="{BF9A37C7-2CD0-4031-82EC-7DD21230302F}"/>
                </a:ext>
              </a:extLst>
            </p:cNvPr>
            <p:cNvSpPr/>
            <p:nvPr/>
          </p:nvSpPr>
          <p:spPr>
            <a:xfrm>
              <a:off x="929005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OCT</a:t>
              </a:r>
            </a:p>
          </p:txBody>
        </p:sp>
        <p:sp>
          <p:nvSpPr>
            <p:cNvPr id="65" name="Rectangle 64">
              <a:extLst>
                <a:ext uri="{FF2B5EF4-FFF2-40B4-BE49-F238E27FC236}">
                  <a16:creationId xmlns:a16="http://schemas.microsoft.com/office/drawing/2014/main" id="{5764471D-FAB3-46C6-8614-776BFC0CE3F8}"/>
                </a:ext>
              </a:extLst>
            </p:cNvPr>
            <p:cNvSpPr/>
            <p:nvPr/>
          </p:nvSpPr>
          <p:spPr>
            <a:xfrm>
              <a:off x="988420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NOV</a:t>
              </a:r>
            </a:p>
          </p:txBody>
        </p:sp>
        <p:sp>
          <p:nvSpPr>
            <p:cNvPr id="66" name="Rectangle 65">
              <a:extLst>
                <a:ext uri="{FF2B5EF4-FFF2-40B4-BE49-F238E27FC236}">
                  <a16:creationId xmlns:a16="http://schemas.microsoft.com/office/drawing/2014/main" id="{165D393C-A789-4155-AEBA-FB5A2C006BEA}"/>
                </a:ext>
              </a:extLst>
            </p:cNvPr>
            <p:cNvSpPr/>
            <p:nvPr/>
          </p:nvSpPr>
          <p:spPr>
            <a:xfrm>
              <a:off x="10478344"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DEC</a:t>
              </a:r>
            </a:p>
          </p:txBody>
        </p:sp>
        <p:sp>
          <p:nvSpPr>
            <p:cNvPr id="69" name="Rectangle 68">
              <a:extLst>
                <a:ext uri="{FF2B5EF4-FFF2-40B4-BE49-F238E27FC236}">
                  <a16:creationId xmlns:a16="http://schemas.microsoft.com/office/drawing/2014/main" id="{3BF6E9CB-1558-474F-A2F1-349D5321BAC8}"/>
                </a:ext>
              </a:extLst>
            </p:cNvPr>
            <p:cNvSpPr/>
            <p:nvPr/>
          </p:nvSpPr>
          <p:spPr>
            <a:xfrm>
              <a:off x="1773868" y="667095"/>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1" name="Rectangle 70">
              <a:extLst>
                <a:ext uri="{FF2B5EF4-FFF2-40B4-BE49-F238E27FC236}">
                  <a16:creationId xmlns:a16="http://schemas.microsoft.com/office/drawing/2014/main" id="{8F11A126-E442-47F3-A51D-B812FA3BC8D1}"/>
                </a:ext>
              </a:extLst>
            </p:cNvPr>
            <p:cNvSpPr/>
            <p:nvPr/>
          </p:nvSpPr>
          <p:spPr>
            <a:xfrm>
              <a:off x="2770191" y="667540"/>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2" name="Rectangle 71">
              <a:extLst>
                <a:ext uri="{FF2B5EF4-FFF2-40B4-BE49-F238E27FC236}">
                  <a16:creationId xmlns:a16="http://schemas.microsoft.com/office/drawing/2014/main" id="{06751A21-3DF1-4237-839B-D5F0810343D2}"/>
                </a:ext>
              </a:extLst>
            </p:cNvPr>
            <p:cNvSpPr/>
            <p:nvPr/>
          </p:nvSpPr>
          <p:spPr>
            <a:xfrm>
              <a:off x="2834534" y="2888643"/>
              <a:ext cx="1163419" cy="548640"/>
            </a:xfrm>
            <a:prstGeom prst="rect">
              <a:avLst/>
            </a:prstGeom>
            <a:gradFill>
              <a:gsLst>
                <a:gs pos="100000">
                  <a:srgbClr val="D5EBE0"/>
                </a:gs>
                <a:gs pos="0">
                  <a:srgbClr val="E2F3DB"/>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Workshops</a:t>
              </a:r>
            </a:p>
          </p:txBody>
        </p:sp>
        <p:grpSp>
          <p:nvGrpSpPr>
            <p:cNvPr id="4" name="Group 3">
              <a:extLst>
                <a:ext uri="{FF2B5EF4-FFF2-40B4-BE49-F238E27FC236}">
                  <a16:creationId xmlns:a16="http://schemas.microsoft.com/office/drawing/2014/main" id="{27EB38FB-FE3A-494D-8B23-5A1501ADA9D8}"/>
                </a:ext>
              </a:extLst>
            </p:cNvPr>
            <p:cNvGrpSpPr/>
            <p:nvPr/>
          </p:nvGrpSpPr>
          <p:grpSpPr>
            <a:xfrm>
              <a:off x="3152523" y="2637680"/>
              <a:ext cx="762506" cy="274320"/>
              <a:chOff x="3152523" y="2465160"/>
              <a:chExt cx="762506" cy="274320"/>
            </a:xfrm>
          </p:grpSpPr>
          <p:cxnSp>
            <p:nvCxnSpPr>
              <p:cNvPr id="74" name="Connector: Elbow 9">
                <a:extLst>
                  <a:ext uri="{FF2B5EF4-FFF2-40B4-BE49-F238E27FC236}">
                    <a16:creationId xmlns:a16="http://schemas.microsoft.com/office/drawing/2014/main" id="{6AA5D8EB-A5F5-4268-92CB-86CA8734A2D0}"/>
                  </a:ext>
                </a:extLst>
              </p:cNvPr>
              <p:cNvCxnSpPr>
                <a:cxnSpLocks/>
              </p:cNvCxnSpPr>
              <p:nvPr/>
            </p:nvCxnSpPr>
            <p:spPr>
              <a:xfrm>
                <a:off x="3152523"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Connector: Elbow 9">
                <a:extLst>
                  <a:ext uri="{FF2B5EF4-FFF2-40B4-BE49-F238E27FC236}">
                    <a16:creationId xmlns:a16="http://schemas.microsoft.com/office/drawing/2014/main" id="{CAD4B8AA-9135-4B32-8341-9EA21A85F273}"/>
                  </a:ext>
                </a:extLst>
              </p:cNvPr>
              <p:cNvCxnSpPr>
                <a:cxnSpLocks/>
              </p:cNvCxnSpPr>
              <p:nvPr/>
            </p:nvCxnSpPr>
            <p:spPr>
              <a:xfrm>
                <a:off x="3360096"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Connector: Elbow 9">
                <a:extLst>
                  <a:ext uri="{FF2B5EF4-FFF2-40B4-BE49-F238E27FC236}">
                    <a16:creationId xmlns:a16="http://schemas.microsoft.com/office/drawing/2014/main" id="{936A03B6-E710-4E67-B52E-1F018D4B8C56}"/>
                  </a:ext>
                </a:extLst>
              </p:cNvPr>
              <p:cNvCxnSpPr>
                <a:cxnSpLocks/>
              </p:cNvCxnSpPr>
              <p:nvPr/>
            </p:nvCxnSpPr>
            <p:spPr>
              <a:xfrm>
                <a:off x="3762428"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Connector: Elbow 9">
                <a:extLst>
                  <a:ext uri="{FF2B5EF4-FFF2-40B4-BE49-F238E27FC236}">
                    <a16:creationId xmlns:a16="http://schemas.microsoft.com/office/drawing/2014/main" id="{757FD463-A7E2-43D0-8699-690411FD9B63}"/>
                  </a:ext>
                </a:extLst>
              </p:cNvPr>
              <p:cNvCxnSpPr>
                <a:cxnSpLocks/>
              </p:cNvCxnSpPr>
              <p:nvPr/>
            </p:nvCxnSpPr>
            <p:spPr>
              <a:xfrm>
                <a:off x="3915029"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0" name="Rectangle 79">
              <a:extLst>
                <a:ext uri="{FF2B5EF4-FFF2-40B4-BE49-F238E27FC236}">
                  <a16:creationId xmlns:a16="http://schemas.microsoft.com/office/drawing/2014/main" id="{690C75FE-2F5D-45E8-B468-7B3257D64BCF}"/>
                </a:ext>
              </a:extLst>
            </p:cNvPr>
            <p:cNvSpPr/>
            <p:nvPr/>
          </p:nvSpPr>
          <p:spPr>
            <a:xfrm>
              <a:off x="3975093" y="2094484"/>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D9E98C5F-D7E4-4433-A610-B914AA962DB5}"/>
                </a:ext>
              </a:extLst>
            </p:cNvPr>
            <p:cNvSpPr/>
            <p:nvPr/>
          </p:nvSpPr>
          <p:spPr>
            <a:xfrm>
              <a:off x="3976814" y="2887674"/>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2" name="Rectangle 81">
              <a:extLst>
                <a:ext uri="{FF2B5EF4-FFF2-40B4-BE49-F238E27FC236}">
                  <a16:creationId xmlns:a16="http://schemas.microsoft.com/office/drawing/2014/main" id="{EDF6B054-8B90-480C-A9FD-A163DAFB6BCD}"/>
                </a:ext>
              </a:extLst>
            </p:cNvPr>
            <p:cNvSpPr/>
            <p:nvPr/>
          </p:nvSpPr>
          <p:spPr>
            <a:xfrm rot="16200000">
              <a:off x="3752002" y="1184859"/>
              <a:ext cx="1423096" cy="176651"/>
            </a:xfrm>
            <a:prstGeom prst="rect">
              <a:avLst/>
            </a:prstGeom>
          </p:spPr>
          <p:txBody>
            <a:bodyPr wrap="square" lIns="0" tIns="0" rIns="0" bIns="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Feb 1, 2022</a:t>
              </a:r>
            </a:p>
          </p:txBody>
        </p:sp>
        <p:sp>
          <p:nvSpPr>
            <p:cNvPr id="108" name="Rectangle 107">
              <a:extLst>
                <a:ext uri="{FF2B5EF4-FFF2-40B4-BE49-F238E27FC236}">
                  <a16:creationId xmlns:a16="http://schemas.microsoft.com/office/drawing/2014/main" id="{B95CB831-B40B-4BFA-8964-3C980A88A9D8}"/>
                </a:ext>
              </a:extLst>
            </p:cNvPr>
            <p:cNvSpPr/>
            <p:nvPr/>
          </p:nvSpPr>
          <p:spPr>
            <a:xfrm>
              <a:off x="4225057" y="3534931"/>
              <a:ext cx="480569" cy="548640"/>
            </a:xfrm>
            <a:prstGeom prst="rect">
              <a:avLst/>
            </a:prstGeom>
            <a:gradFill flip="none" rotWithShape="1">
              <a:gsLst>
                <a:gs pos="0">
                  <a:schemeClr val="accent5">
                    <a:lumMod val="20000"/>
                    <a:lumOff val="80000"/>
                  </a:schemeClr>
                </a:gs>
                <a:gs pos="69000">
                  <a:srgbClr val="CAE4E5"/>
                </a:gs>
                <a:gs pos="100000">
                  <a:srgbClr val="A1CAF5"/>
                </a:gs>
              </a:gsLst>
              <a:lin ang="0" scaled="1"/>
              <a:tileRect/>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Sprint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a:t>
              </a:r>
            </a:p>
          </p:txBody>
        </p:sp>
        <p:sp>
          <p:nvSpPr>
            <p:cNvPr id="109" name="Rectangle 108">
              <a:extLst>
                <a:ext uri="{FF2B5EF4-FFF2-40B4-BE49-F238E27FC236}">
                  <a16:creationId xmlns:a16="http://schemas.microsoft.com/office/drawing/2014/main" id="{DA493941-ED87-4817-AAF6-E7FF2BC15B6B}"/>
                </a:ext>
              </a:extLst>
            </p:cNvPr>
            <p:cNvSpPr/>
            <p:nvPr/>
          </p:nvSpPr>
          <p:spPr>
            <a:xfrm>
              <a:off x="4734078" y="3534931"/>
              <a:ext cx="543668" cy="54864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Sprint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a:t>
              </a:r>
            </a:p>
          </p:txBody>
        </p:sp>
        <p:sp>
          <p:nvSpPr>
            <p:cNvPr id="113" name="Rectangle 112">
              <a:extLst>
                <a:ext uri="{FF2B5EF4-FFF2-40B4-BE49-F238E27FC236}">
                  <a16:creationId xmlns:a16="http://schemas.microsoft.com/office/drawing/2014/main" id="{80BADCB4-26AD-437C-8EAE-25F796C0EA5E}"/>
                </a:ext>
              </a:extLst>
            </p:cNvPr>
            <p:cNvSpPr/>
            <p:nvPr/>
          </p:nvSpPr>
          <p:spPr>
            <a:xfrm>
              <a:off x="5696881" y="325061"/>
              <a:ext cx="45719" cy="653796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114" name="Connector: Elbow 9">
              <a:extLst>
                <a:ext uri="{FF2B5EF4-FFF2-40B4-BE49-F238E27FC236}">
                  <a16:creationId xmlns:a16="http://schemas.microsoft.com/office/drawing/2014/main" id="{40AAA42D-471F-4E9A-90DB-D086ABCC5EB7}"/>
                </a:ext>
              </a:extLst>
            </p:cNvPr>
            <p:cNvCxnSpPr>
              <a:cxnSpLocks/>
            </p:cNvCxnSpPr>
            <p:nvPr/>
          </p:nvCxnSpPr>
          <p:spPr>
            <a:xfrm>
              <a:off x="4331506"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Connector: Elbow 9">
              <a:extLst>
                <a:ext uri="{FF2B5EF4-FFF2-40B4-BE49-F238E27FC236}">
                  <a16:creationId xmlns:a16="http://schemas.microsoft.com/office/drawing/2014/main" id="{D5F40367-7025-4847-9CA6-96F5376EAF33}"/>
                </a:ext>
              </a:extLst>
            </p:cNvPr>
            <p:cNvCxnSpPr>
              <a:cxnSpLocks/>
            </p:cNvCxnSpPr>
            <p:nvPr/>
          </p:nvCxnSpPr>
          <p:spPr>
            <a:xfrm>
              <a:off x="4726256"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Connector: Elbow 9">
              <a:extLst>
                <a:ext uri="{FF2B5EF4-FFF2-40B4-BE49-F238E27FC236}">
                  <a16:creationId xmlns:a16="http://schemas.microsoft.com/office/drawing/2014/main" id="{3F75BB03-C918-48A1-B1CC-55356DB69DB2}"/>
                </a:ext>
              </a:extLst>
            </p:cNvPr>
            <p:cNvCxnSpPr>
              <a:cxnSpLocks/>
            </p:cNvCxnSpPr>
            <p:nvPr/>
          </p:nvCxnSpPr>
          <p:spPr>
            <a:xfrm>
              <a:off x="5012531"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Connector: Elbow 9">
              <a:extLst>
                <a:ext uri="{FF2B5EF4-FFF2-40B4-BE49-F238E27FC236}">
                  <a16:creationId xmlns:a16="http://schemas.microsoft.com/office/drawing/2014/main" id="{577B6075-D869-4649-B9CE-1F45EA11B2EB}"/>
                </a:ext>
              </a:extLst>
            </p:cNvPr>
            <p:cNvCxnSpPr>
              <a:cxnSpLocks/>
            </p:cNvCxnSpPr>
            <p:nvPr/>
          </p:nvCxnSpPr>
          <p:spPr>
            <a:xfrm>
              <a:off x="5298806"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Connector: Elbow 9">
              <a:extLst>
                <a:ext uri="{FF2B5EF4-FFF2-40B4-BE49-F238E27FC236}">
                  <a16:creationId xmlns:a16="http://schemas.microsoft.com/office/drawing/2014/main" id="{6ECBF8D1-3D0A-4C8B-B09D-FEBCF78330B1}"/>
                </a:ext>
              </a:extLst>
            </p:cNvPr>
            <p:cNvCxnSpPr>
              <a:cxnSpLocks/>
            </p:cNvCxnSpPr>
            <p:nvPr/>
          </p:nvCxnSpPr>
          <p:spPr>
            <a:xfrm>
              <a:off x="5585079"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44BF8F17-72E4-4507-A408-A02B8C4DBA60}"/>
                </a:ext>
              </a:extLst>
            </p:cNvPr>
            <p:cNvSpPr/>
            <p:nvPr/>
          </p:nvSpPr>
          <p:spPr>
            <a:xfrm>
              <a:off x="4153580" y="4972071"/>
              <a:ext cx="971766" cy="548640"/>
            </a:xfrm>
            <a:prstGeom prst="rect">
              <a:avLst/>
            </a:prstGeom>
            <a:gradFill flip="none" rotWithShape="1">
              <a:gsLst>
                <a:gs pos="16000">
                  <a:srgbClr val="AED2F0"/>
                </a:gs>
                <a:gs pos="0">
                  <a:schemeClr val="accent5">
                    <a:lumMod val="20000"/>
                    <a:lumOff val="80000"/>
                  </a:schemeClr>
                </a:gs>
                <a:gs pos="100000">
                  <a:srgbClr val="A1CAF5"/>
                </a:gs>
              </a:gsLst>
              <a:lin ang="0" scaled="1"/>
              <a:tileRect/>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600" spc="-40" dirty="0">
                  <a:solidFill>
                    <a:prstClr val="black"/>
                  </a:solidFill>
                  <a:latin typeface="Calibri" panose="020F0502020204030204" pitchFamily="34" charset="0"/>
                  <a:cs typeface="Calibri" panose="020F0502020204030204" pitchFamily="34" charset="0"/>
                </a:rPr>
                <a:t>Conversion Building</a:t>
              </a:r>
            </a:p>
          </p:txBody>
        </p:sp>
        <p:sp>
          <p:nvSpPr>
            <p:cNvPr id="121" name="Rectangle 120">
              <a:extLst>
                <a:ext uri="{FF2B5EF4-FFF2-40B4-BE49-F238E27FC236}">
                  <a16:creationId xmlns:a16="http://schemas.microsoft.com/office/drawing/2014/main" id="{DEE8F0DB-3342-4BDA-B5A3-F602AAEF93B5}"/>
                </a:ext>
              </a:extLst>
            </p:cNvPr>
            <p:cNvSpPr/>
            <p:nvPr/>
          </p:nvSpPr>
          <p:spPr>
            <a:xfrm>
              <a:off x="4148855" y="5577518"/>
              <a:ext cx="971766" cy="548640"/>
            </a:xfrm>
            <a:prstGeom prst="rect">
              <a:avLst/>
            </a:prstGeom>
            <a:gradFill>
              <a:gsLst>
                <a:gs pos="45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Interface Building</a:t>
              </a:r>
            </a:p>
          </p:txBody>
        </p:sp>
        <p:sp>
          <p:nvSpPr>
            <p:cNvPr id="122" name="Rectangle 121">
              <a:extLst>
                <a:ext uri="{FF2B5EF4-FFF2-40B4-BE49-F238E27FC236}">
                  <a16:creationId xmlns:a16="http://schemas.microsoft.com/office/drawing/2014/main" id="{75E12F1F-6929-4D51-87F2-07877FF1AC2D}"/>
                </a:ext>
              </a:extLst>
            </p:cNvPr>
            <p:cNvSpPr/>
            <p:nvPr/>
          </p:nvSpPr>
          <p:spPr>
            <a:xfrm>
              <a:off x="5150955" y="4972070"/>
              <a:ext cx="1140654" cy="548639"/>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Practice Conversion</a:t>
              </a:r>
            </a:p>
          </p:txBody>
        </p:sp>
        <p:sp>
          <p:nvSpPr>
            <p:cNvPr id="123" name="Rectangle 122">
              <a:extLst>
                <a:ext uri="{FF2B5EF4-FFF2-40B4-BE49-F238E27FC236}">
                  <a16:creationId xmlns:a16="http://schemas.microsoft.com/office/drawing/2014/main" id="{86C8FEFA-4960-48AB-9514-2F079A6992FD}"/>
                </a:ext>
              </a:extLst>
            </p:cNvPr>
            <p:cNvSpPr/>
            <p:nvPr/>
          </p:nvSpPr>
          <p:spPr>
            <a:xfrm>
              <a:off x="5150956" y="5577517"/>
              <a:ext cx="1140653" cy="548639"/>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Interface Testing</a:t>
              </a:r>
            </a:p>
          </p:txBody>
        </p:sp>
        <p:grpSp>
          <p:nvGrpSpPr>
            <p:cNvPr id="99" name="Group 98">
              <a:extLst>
                <a:ext uri="{FF2B5EF4-FFF2-40B4-BE49-F238E27FC236}">
                  <a16:creationId xmlns:a16="http://schemas.microsoft.com/office/drawing/2014/main" id="{E6FCC00A-C083-4D6E-8573-E6A28867A555}"/>
                </a:ext>
              </a:extLst>
            </p:cNvPr>
            <p:cNvGrpSpPr/>
            <p:nvPr/>
          </p:nvGrpSpPr>
          <p:grpSpPr>
            <a:xfrm>
              <a:off x="6319330" y="1209608"/>
              <a:ext cx="2348858" cy="548640"/>
              <a:chOff x="6319330" y="323867"/>
              <a:chExt cx="2348858" cy="548640"/>
            </a:xfrm>
          </p:grpSpPr>
          <p:sp>
            <p:nvSpPr>
              <p:cNvPr id="124" name="Rectangle 123">
                <a:extLst>
                  <a:ext uri="{FF2B5EF4-FFF2-40B4-BE49-F238E27FC236}">
                    <a16:creationId xmlns:a16="http://schemas.microsoft.com/office/drawing/2014/main" id="{A3562F96-EC6F-468E-BEDA-03A7779329CE}"/>
                  </a:ext>
                </a:extLst>
              </p:cNvPr>
              <p:cNvSpPr/>
              <p:nvPr/>
            </p:nvSpPr>
            <p:spPr>
              <a:xfrm>
                <a:off x="6319330" y="323867"/>
                <a:ext cx="1160569" cy="54864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Payroll/Time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Compare 1</a:t>
                </a:r>
              </a:p>
            </p:txBody>
          </p:sp>
          <p:sp>
            <p:nvSpPr>
              <p:cNvPr id="125" name="Rectangle 124">
                <a:extLst>
                  <a:ext uri="{FF2B5EF4-FFF2-40B4-BE49-F238E27FC236}">
                    <a16:creationId xmlns:a16="http://schemas.microsoft.com/office/drawing/2014/main" id="{F267432A-0DF0-41F3-84FF-915F5C4BB201}"/>
                  </a:ext>
                </a:extLst>
              </p:cNvPr>
              <p:cNvSpPr/>
              <p:nvPr/>
            </p:nvSpPr>
            <p:spPr>
              <a:xfrm>
                <a:off x="7507619" y="323867"/>
                <a:ext cx="566424" cy="54864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126" name="Rectangle 125">
                <a:extLst>
                  <a:ext uri="{FF2B5EF4-FFF2-40B4-BE49-F238E27FC236}">
                    <a16:creationId xmlns:a16="http://schemas.microsoft.com/office/drawing/2014/main" id="{66F76CC9-6B64-40CC-9158-A9508991093A}"/>
                  </a:ext>
                </a:extLst>
              </p:cNvPr>
              <p:cNvSpPr/>
              <p:nvPr/>
            </p:nvSpPr>
            <p:spPr>
              <a:xfrm>
                <a:off x="8101764" y="323867"/>
                <a:ext cx="566424" cy="54864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grpSp>
        <p:sp>
          <p:nvSpPr>
            <p:cNvPr id="128" name="Rectangle 127">
              <a:extLst>
                <a:ext uri="{FF2B5EF4-FFF2-40B4-BE49-F238E27FC236}">
                  <a16:creationId xmlns:a16="http://schemas.microsoft.com/office/drawing/2014/main" id="{49AC12DA-DA6E-4807-8002-4A03BC47BCB1}"/>
                </a:ext>
              </a:extLst>
            </p:cNvPr>
            <p:cNvSpPr/>
            <p:nvPr/>
          </p:nvSpPr>
          <p:spPr>
            <a:xfrm>
              <a:off x="6319330" y="3532807"/>
              <a:ext cx="1754713" cy="1344924"/>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Scenario Testing</a:t>
              </a:r>
            </a:p>
            <a:p>
              <a:pPr marL="17145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 Story Integration</a:t>
              </a:r>
            </a:p>
            <a:p>
              <a:pPr marL="17145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End to End</a:t>
              </a:r>
            </a:p>
            <a:p>
              <a:pPr marL="17145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Agency Life Cycles</a:t>
              </a:r>
            </a:p>
            <a:p>
              <a:pPr marL="17145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Employee Life Cycles</a:t>
              </a:r>
            </a:p>
          </p:txBody>
        </p:sp>
        <p:sp>
          <p:nvSpPr>
            <p:cNvPr id="129" name="Rectangle 128">
              <a:extLst>
                <a:ext uri="{FF2B5EF4-FFF2-40B4-BE49-F238E27FC236}">
                  <a16:creationId xmlns:a16="http://schemas.microsoft.com/office/drawing/2014/main" id="{3D78B664-EC66-4CF2-9ABB-6888AA282BF0}"/>
                </a:ext>
              </a:extLst>
            </p:cNvPr>
            <p:cNvSpPr/>
            <p:nvPr/>
          </p:nvSpPr>
          <p:spPr>
            <a:xfrm>
              <a:off x="8058613" y="3533185"/>
              <a:ext cx="45719" cy="1344168"/>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0" name="Rectangle 39">
              <a:extLst>
                <a:ext uri="{FF2B5EF4-FFF2-40B4-BE49-F238E27FC236}">
                  <a16:creationId xmlns:a16="http://schemas.microsoft.com/office/drawing/2014/main" id="{767EF08A-EA2A-4A80-9333-D1F21A156BA5}"/>
                </a:ext>
              </a:extLst>
            </p:cNvPr>
            <p:cNvSpPr/>
            <p:nvPr/>
          </p:nvSpPr>
          <p:spPr>
            <a:xfrm>
              <a:off x="4451349" y="2102377"/>
              <a:ext cx="4077778" cy="134492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Using requirements, process maps, user stories and functional roles, Deloitte will build the three Phase 2 components of Luma (HR, Payroll, and Time (WFM)) with input from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Amber’s Core Team (Payroll and Time (WFM)) and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Ashleigh’s Core Team (HR) </a:t>
              </a:r>
            </a:p>
          </p:txBody>
        </p:sp>
        <p:sp>
          <p:nvSpPr>
            <p:cNvPr id="132" name="Rectangle 131">
              <a:extLst>
                <a:ext uri="{FF2B5EF4-FFF2-40B4-BE49-F238E27FC236}">
                  <a16:creationId xmlns:a16="http://schemas.microsoft.com/office/drawing/2014/main" id="{1F06511E-E904-4AE2-BD45-AFCAAA51AFD8}"/>
                </a:ext>
              </a:extLst>
            </p:cNvPr>
            <p:cNvSpPr/>
            <p:nvPr/>
          </p:nvSpPr>
          <p:spPr>
            <a:xfrm>
              <a:off x="6268749" y="4972069"/>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3" name="Rectangle 132">
              <a:extLst>
                <a:ext uri="{FF2B5EF4-FFF2-40B4-BE49-F238E27FC236}">
                  <a16:creationId xmlns:a16="http://schemas.microsoft.com/office/drawing/2014/main" id="{D5014789-D352-4B26-8CDE-F3869ADABD9F}"/>
                </a:ext>
              </a:extLst>
            </p:cNvPr>
            <p:cNvSpPr/>
            <p:nvPr/>
          </p:nvSpPr>
          <p:spPr>
            <a:xfrm>
              <a:off x="6268748" y="5577517"/>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4" name="Rectangle 133">
              <a:extLst>
                <a:ext uri="{FF2B5EF4-FFF2-40B4-BE49-F238E27FC236}">
                  <a16:creationId xmlns:a16="http://schemas.microsoft.com/office/drawing/2014/main" id="{B0C3D0AD-3E06-4252-99AE-075D5C34B083}"/>
                </a:ext>
              </a:extLst>
            </p:cNvPr>
            <p:cNvSpPr/>
            <p:nvPr/>
          </p:nvSpPr>
          <p:spPr>
            <a:xfrm>
              <a:off x="8650190" y="1209608"/>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6" name="TextBox 135">
              <a:extLst>
                <a:ext uri="{FF2B5EF4-FFF2-40B4-BE49-F238E27FC236}">
                  <a16:creationId xmlns:a16="http://schemas.microsoft.com/office/drawing/2014/main" id="{8FE08927-2FBD-42A8-9D89-5467370C5F6A}"/>
                </a:ext>
              </a:extLst>
            </p:cNvPr>
            <p:cNvSpPr txBox="1"/>
            <p:nvPr/>
          </p:nvSpPr>
          <p:spPr>
            <a:xfrm>
              <a:off x="4843277" y="640520"/>
              <a:ext cx="618844" cy="369332"/>
            </a:xfrm>
            <a:prstGeom prst="rect">
              <a:avLst/>
            </a:prstGeom>
            <a:noFill/>
          </p:spPr>
          <p:txBody>
            <a:bodyPr wrap="square" lIns="0" tIns="0" rIns="4572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P2 Scope</a:t>
              </a:r>
            </a:p>
            <a:p>
              <a:pPr marL="0" marR="0" lvl="0" indent="0" algn="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Defined</a:t>
              </a:r>
            </a:p>
          </p:txBody>
        </p:sp>
        <p:cxnSp>
          <p:nvCxnSpPr>
            <p:cNvPr id="137" name="Straight Arrow Connector 42">
              <a:extLst>
                <a:ext uri="{FF2B5EF4-FFF2-40B4-BE49-F238E27FC236}">
                  <a16:creationId xmlns:a16="http://schemas.microsoft.com/office/drawing/2014/main" id="{81CCF968-DC9C-4479-A163-77E2A9B3F849}"/>
                </a:ext>
              </a:extLst>
            </p:cNvPr>
            <p:cNvCxnSpPr>
              <a:cxnSpLocks/>
            </p:cNvCxnSpPr>
            <p:nvPr/>
          </p:nvCxnSpPr>
          <p:spPr>
            <a:xfrm>
              <a:off x="5524007" y="710025"/>
              <a:ext cx="17287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3445F17D-1F06-4FC6-940D-9B8F3FA75079}"/>
                </a:ext>
              </a:extLst>
            </p:cNvPr>
            <p:cNvSpPr/>
            <p:nvPr/>
          </p:nvSpPr>
          <p:spPr>
            <a:xfrm>
              <a:off x="1836802" y="6212267"/>
              <a:ext cx="3281604" cy="361053"/>
            </a:xfrm>
            <a:prstGeom prst="rect">
              <a:avLst/>
            </a:prstGeom>
            <a:gradFill>
              <a:gsLst>
                <a:gs pos="45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Get End User Needs/Change Impacts</a:t>
              </a:r>
            </a:p>
          </p:txBody>
        </p:sp>
        <p:sp>
          <p:nvSpPr>
            <p:cNvPr id="144" name="Rectangle 143">
              <a:extLst>
                <a:ext uri="{FF2B5EF4-FFF2-40B4-BE49-F238E27FC236}">
                  <a16:creationId xmlns:a16="http://schemas.microsoft.com/office/drawing/2014/main" id="{FEFBB385-A31B-4420-B6DC-B6EA68FB3314}"/>
                </a:ext>
              </a:extLst>
            </p:cNvPr>
            <p:cNvSpPr/>
            <p:nvPr/>
          </p:nvSpPr>
          <p:spPr>
            <a:xfrm>
              <a:off x="5150955" y="6212267"/>
              <a:ext cx="2923087" cy="361053"/>
            </a:xfrm>
            <a:prstGeom prst="rect">
              <a:avLst/>
            </a:prstGeom>
            <a:gradFill>
              <a:gsLst>
                <a:gs pos="12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End User Training Developed</a:t>
              </a:r>
            </a:p>
          </p:txBody>
        </p:sp>
        <p:sp>
          <p:nvSpPr>
            <p:cNvPr id="156" name="Rectangle 155">
              <a:extLst>
                <a:ext uri="{FF2B5EF4-FFF2-40B4-BE49-F238E27FC236}">
                  <a16:creationId xmlns:a16="http://schemas.microsoft.com/office/drawing/2014/main" id="{498E6FCE-E0AF-46FC-B892-E20B832083FE}"/>
                </a:ext>
              </a:extLst>
            </p:cNvPr>
            <p:cNvSpPr/>
            <p:nvPr/>
          </p:nvSpPr>
          <p:spPr>
            <a:xfrm>
              <a:off x="9887245" y="4139575"/>
              <a:ext cx="1155897" cy="1900577"/>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Training</a:t>
              </a:r>
            </a:p>
          </p:txBody>
        </p:sp>
        <p:sp>
          <p:nvSpPr>
            <p:cNvPr id="157" name="Rectangle 156">
              <a:extLst>
                <a:ext uri="{FF2B5EF4-FFF2-40B4-BE49-F238E27FC236}">
                  <a16:creationId xmlns:a16="http://schemas.microsoft.com/office/drawing/2014/main" id="{3E512F73-E6DC-4099-A6A8-46C0B5223746}"/>
                </a:ext>
              </a:extLst>
            </p:cNvPr>
            <p:cNvSpPr/>
            <p:nvPr/>
          </p:nvSpPr>
          <p:spPr>
            <a:xfrm>
              <a:off x="10474613" y="890479"/>
              <a:ext cx="566424" cy="750496"/>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 Live</a:t>
              </a:r>
            </a:p>
          </p:txBody>
        </p:sp>
        <p:sp>
          <p:nvSpPr>
            <p:cNvPr id="158" name="Rectangle 157">
              <a:extLst>
                <a:ext uri="{FF2B5EF4-FFF2-40B4-BE49-F238E27FC236}">
                  <a16:creationId xmlns:a16="http://schemas.microsoft.com/office/drawing/2014/main" id="{752B1FC6-93AD-4119-B13E-41615EF2B622}"/>
                </a:ext>
              </a:extLst>
            </p:cNvPr>
            <p:cNvSpPr/>
            <p:nvPr/>
          </p:nvSpPr>
          <p:spPr>
            <a:xfrm>
              <a:off x="9810760" y="6212267"/>
              <a:ext cx="45719" cy="36576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159" name="Connector: Elbow 9">
              <a:extLst>
                <a:ext uri="{FF2B5EF4-FFF2-40B4-BE49-F238E27FC236}">
                  <a16:creationId xmlns:a16="http://schemas.microsoft.com/office/drawing/2014/main" id="{56D559C7-C702-40AC-BB89-E404416DEE5A}"/>
                </a:ext>
              </a:extLst>
            </p:cNvPr>
            <p:cNvCxnSpPr>
              <a:cxnSpLocks/>
              <a:stCxn id="158" idx="3"/>
              <a:endCxn id="156" idx="2"/>
            </p:cNvCxnSpPr>
            <p:nvPr/>
          </p:nvCxnSpPr>
          <p:spPr>
            <a:xfrm flipV="1">
              <a:off x="9856479" y="6040152"/>
              <a:ext cx="608715" cy="354995"/>
            </a:xfrm>
            <a:prstGeom prst="bentConnector2">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42">
              <a:extLst>
                <a:ext uri="{FF2B5EF4-FFF2-40B4-BE49-F238E27FC236}">
                  <a16:creationId xmlns:a16="http://schemas.microsoft.com/office/drawing/2014/main" id="{0ECABD3D-16A9-4539-9850-6B8AC6671ED8}"/>
                </a:ext>
              </a:extLst>
            </p:cNvPr>
            <p:cNvCxnSpPr>
              <a:cxnSpLocks/>
              <a:stCxn id="156" idx="0"/>
              <a:endCxn id="157" idx="2"/>
            </p:cNvCxnSpPr>
            <p:nvPr/>
          </p:nvCxnSpPr>
          <p:spPr>
            <a:xfrm rot="5400000" flipH="1" flipV="1">
              <a:off x="9362209" y="2743960"/>
              <a:ext cx="2498600" cy="292631"/>
            </a:xfrm>
            <a:prstGeom prst="bentConnector3">
              <a:avLst>
                <a:gd name="adj1" fmla="val 50000"/>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DC7113CE-68F6-4962-8E5E-97324C2DE38C}"/>
                </a:ext>
              </a:extLst>
            </p:cNvPr>
            <p:cNvGrpSpPr/>
            <p:nvPr/>
          </p:nvGrpSpPr>
          <p:grpSpPr>
            <a:xfrm>
              <a:off x="10131285" y="2396888"/>
              <a:ext cx="1005840" cy="1005840"/>
              <a:chOff x="9680731" y="2638233"/>
              <a:chExt cx="1005840" cy="1005840"/>
            </a:xfrm>
          </p:grpSpPr>
          <p:sp>
            <p:nvSpPr>
              <p:cNvPr id="165" name="Diamond 164">
                <a:extLst>
                  <a:ext uri="{FF2B5EF4-FFF2-40B4-BE49-F238E27FC236}">
                    <a16:creationId xmlns:a16="http://schemas.microsoft.com/office/drawing/2014/main" id="{DB9FE549-6CBD-45AC-BE58-672770EA197F}"/>
                  </a:ext>
                </a:extLst>
              </p:cNvPr>
              <p:cNvSpPr/>
              <p:nvPr/>
            </p:nvSpPr>
            <p:spPr>
              <a:xfrm>
                <a:off x="9680731" y="2638233"/>
                <a:ext cx="1005840" cy="1005840"/>
              </a:xfrm>
              <a:prstGeom prst="diamond">
                <a:avLst/>
              </a:prstGeom>
              <a:solidFill>
                <a:schemeClr val="accent2">
                  <a:lumMod val="20000"/>
                  <a:lumOff val="8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0" name="Rectangle 149">
                <a:extLst>
                  <a:ext uri="{FF2B5EF4-FFF2-40B4-BE49-F238E27FC236}">
                    <a16:creationId xmlns:a16="http://schemas.microsoft.com/office/drawing/2014/main" id="{E45E8385-6BA1-4D6F-B3CC-885851881D78}"/>
                  </a:ext>
                </a:extLst>
              </p:cNvPr>
              <p:cNvSpPr/>
              <p:nvPr/>
            </p:nvSpPr>
            <p:spPr>
              <a:xfrm>
                <a:off x="9706116" y="2956487"/>
                <a:ext cx="95507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Monitor</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sp>
          <p:nvSpPr>
            <p:cNvPr id="172" name="TextBox 171">
              <a:extLst>
                <a:ext uri="{FF2B5EF4-FFF2-40B4-BE49-F238E27FC236}">
                  <a16:creationId xmlns:a16="http://schemas.microsoft.com/office/drawing/2014/main" id="{5E902E0A-8072-491D-995A-C4689B7EE3E6}"/>
                </a:ext>
              </a:extLst>
            </p:cNvPr>
            <p:cNvSpPr txBox="1"/>
            <p:nvPr/>
          </p:nvSpPr>
          <p:spPr>
            <a:xfrm>
              <a:off x="8645139" y="2019070"/>
              <a:ext cx="1460761" cy="369332"/>
            </a:xfrm>
            <a:prstGeom prst="rect">
              <a:avLst/>
            </a:prstGeom>
            <a:noFill/>
          </p:spPr>
          <p:txBody>
            <a:bodyPr wrap="square" lIns="0" tIns="0" rIns="4572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No Showstoppers</a:t>
              </a:r>
            </a:p>
            <a:p>
              <a:pPr marL="0" marR="0" lvl="0" indent="0" algn="ct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Create Workarounds</a:t>
              </a:r>
            </a:p>
          </p:txBody>
        </p:sp>
        <p:cxnSp>
          <p:nvCxnSpPr>
            <p:cNvPr id="173" name="Straight Arrow Connector 42">
              <a:extLst>
                <a:ext uri="{FF2B5EF4-FFF2-40B4-BE49-F238E27FC236}">
                  <a16:creationId xmlns:a16="http://schemas.microsoft.com/office/drawing/2014/main" id="{818581AD-67BB-4CE7-8C0D-5703FCC4F146}"/>
                </a:ext>
              </a:extLst>
            </p:cNvPr>
            <p:cNvCxnSpPr>
              <a:cxnSpLocks/>
              <a:stCxn id="172" idx="2"/>
            </p:cNvCxnSpPr>
            <p:nvPr/>
          </p:nvCxnSpPr>
          <p:spPr>
            <a:xfrm rot="5400000">
              <a:off x="8049640" y="2525562"/>
              <a:ext cx="1463040" cy="1188720"/>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C5A567F9-E776-44D5-8E12-3674387485C3}"/>
                </a:ext>
              </a:extLst>
            </p:cNvPr>
            <p:cNvGrpSpPr/>
            <p:nvPr/>
          </p:nvGrpSpPr>
          <p:grpSpPr>
            <a:xfrm>
              <a:off x="6586969" y="4751519"/>
              <a:ext cx="2457236" cy="1481928"/>
              <a:chOff x="6586969" y="4578999"/>
              <a:chExt cx="2457236" cy="1554480"/>
            </a:xfrm>
          </p:grpSpPr>
          <p:cxnSp>
            <p:nvCxnSpPr>
              <p:cNvPr id="149" name="Connector: Elbow 9">
                <a:extLst>
                  <a:ext uri="{FF2B5EF4-FFF2-40B4-BE49-F238E27FC236}">
                    <a16:creationId xmlns:a16="http://schemas.microsoft.com/office/drawing/2014/main" id="{521CB812-4CBE-49BA-B719-CB28E42796A6}"/>
                  </a:ext>
                </a:extLst>
              </p:cNvPr>
              <p:cNvCxnSpPr>
                <a:cxnSpLocks/>
              </p:cNvCxnSpPr>
              <p:nvPr/>
            </p:nvCxnSpPr>
            <p:spPr>
              <a:xfrm>
                <a:off x="6586969" y="4761879"/>
                <a:ext cx="0" cy="137160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Connector: Elbow 9">
                <a:extLst>
                  <a:ext uri="{FF2B5EF4-FFF2-40B4-BE49-F238E27FC236}">
                    <a16:creationId xmlns:a16="http://schemas.microsoft.com/office/drawing/2014/main" id="{EB83983C-D9A5-4B64-B150-975A830725AD}"/>
                  </a:ext>
                </a:extLst>
              </p:cNvPr>
              <p:cNvCxnSpPr>
                <a:cxnSpLocks/>
              </p:cNvCxnSpPr>
              <p:nvPr/>
            </p:nvCxnSpPr>
            <p:spPr>
              <a:xfrm>
                <a:off x="7211980" y="4761879"/>
                <a:ext cx="0" cy="137160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Connector: Elbow 9">
                <a:extLst>
                  <a:ext uri="{FF2B5EF4-FFF2-40B4-BE49-F238E27FC236}">
                    <a16:creationId xmlns:a16="http://schemas.microsoft.com/office/drawing/2014/main" id="{B09032D7-9599-4DCB-8809-7E91852DCDF8}"/>
                  </a:ext>
                </a:extLst>
              </p:cNvPr>
              <p:cNvCxnSpPr>
                <a:cxnSpLocks/>
              </p:cNvCxnSpPr>
              <p:nvPr/>
            </p:nvCxnSpPr>
            <p:spPr>
              <a:xfrm>
                <a:off x="7836991" y="4761879"/>
                <a:ext cx="0" cy="137160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4" name="Connector: Elbow 9">
                <a:extLst>
                  <a:ext uri="{FF2B5EF4-FFF2-40B4-BE49-F238E27FC236}">
                    <a16:creationId xmlns:a16="http://schemas.microsoft.com/office/drawing/2014/main" id="{2FA4CBB3-E1D4-449E-A190-069894B11989}"/>
                  </a:ext>
                </a:extLst>
              </p:cNvPr>
              <p:cNvCxnSpPr>
                <a:cxnSpLocks/>
              </p:cNvCxnSpPr>
              <p:nvPr/>
            </p:nvCxnSpPr>
            <p:spPr>
              <a:xfrm>
                <a:off x="8398644" y="4578999"/>
                <a:ext cx="0" cy="155448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5" name="Connector: Elbow 9">
                <a:extLst>
                  <a:ext uri="{FF2B5EF4-FFF2-40B4-BE49-F238E27FC236}">
                    <a16:creationId xmlns:a16="http://schemas.microsoft.com/office/drawing/2014/main" id="{A0CB7D99-300D-47F3-8F74-6D6A149ECB55}"/>
                  </a:ext>
                </a:extLst>
              </p:cNvPr>
              <p:cNvCxnSpPr>
                <a:cxnSpLocks/>
              </p:cNvCxnSpPr>
              <p:nvPr/>
            </p:nvCxnSpPr>
            <p:spPr>
              <a:xfrm>
                <a:off x="9044205" y="4578999"/>
                <a:ext cx="0" cy="1554480"/>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86" name="TextBox 185">
              <a:extLst>
                <a:ext uri="{FF2B5EF4-FFF2-40B4-BE49-F238E27FC236}">
                  <a16:creationId xmlns:a16="http://schemas.microsoft.com/office/drawing/2014/main" id="{0CC16C46-102E-42DF-A63C-992FFA27AC0D}"/>
                </a:ext>
              </a:extLst>
            </p:cNvPr>
            <p:cNvSpPr txBox="1"/>
            <p:nvPr/>
          </p:nvSpPr>
          <p:spPr>
            <a:xfrm>
              <a:off x="4627565" y="1172658"/>
              <a:ext cx="942790" cy="507831"/>
            </a:xfrm>
            <a:prstGeom prst="rect">
              <a:avLst/>
            </a:prstGeom>
            <a:solidFill>
              <a:srgbClr val="A1CAF5"/>
            </a:solidFill>
          </p:spPr>
          <p:txBody>
            <a:bodyPr wrap="square" lIns="45720" tIns="0" rIns="4572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tab pos="2057400" algn="r"/>
                </a:tabLst>
                <a:defRPr/>
              </a:pPr>
              <a:r>
                <a:rPr lang="en-US" sz="1100" b="1" dirty="0">
                  <a:latin typeface="Calibri" panose="020F0502020204030204" pitchFamily="34" charset="0"/>
                  <a:cs typeface="Calibri" panose="020F0502020204030204" pitchFamily="34" charset="0"/>
                </a:rPr>
                <a:t>I</a:t>
              </a:r>
              <a:r>
                <a:rPr kumimoji="0" lang="en-US" sz="11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nfor 7.2 WFM</a:t>
              </a:r>
            </a:p>
            <a:p>
              <a:pPr marL="0" marR="0" lvl="0" indent="0" algn="l" defTabSz="457200" rtl="0" eaLnBrk="1" fontAlgn="auto" latinLnBrk="0" hangingPunct="1">
                <a:lnSpc>
                  <a:spcPct val="100000"/>
                </a:lnSpc>
                <a:spcBef>
                  <a:spcPts val="0"/>
                </a:spcBef>
                <a:spcAft>
                  <a:spcPts val="0"/>
                </a:spcAft>
                <a:buClrTx/>
                <a:buSzTx/>
                <a:buFontTx/>
                <a:buNone/>
                <a:tabLst>
                  <a:tab pos="2057400" algn="r"/>
                </a:tabLst>
                <a:defRPr/>
              </a:pPr>
              <a:r>
                <a:rPr kumimoji="0" lang="en-US" sz="110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Multi-Tenant </a:t>
              </a:r>
            </a:p>
            <a:p>
              <a:pPr marL="0" marR="0" lvl="0" indent="0" algn="l" defTabSz="457200" rtl="0" eaLnBrk="1" fontAlgn="auto" latinLnBrk="0" hangingPunct="1">
                <a:lnSpc>
                  <a:spcPct val="100000"/>
                </a:lnSpc>
                <a:spcBef>
                  <a:spcPts val="0"/>
                </a:spcBef>
                <a:spcAft>
                  <a:spcPts val="0"/>
                </a:spcAft>
                <a:buClrTx/>
                <a:buSzTx/>
                <a:buFontTx/>
                <a:buNone/>
                <a:tabLst>
                  <a:tab pos="2057400" algn="r"/>
                </a:tabLst>
                <a:defRPr/>
              </a:pPr>
              <a:r>
                <a:rPr kumimoji="0" lang="en-US" sz="110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Government</a:t>
              </a:r>
            </a:p>
          </p:txBody>
        </p:sp>
        <p:sp>
          <p:nvSpPr>
            <p:cNvPr id="105" name="Rectangle 104">
              <a:extLst>
                <a:ext uri="{FF2B5EF4-FFF2-40B4-BE49-F238E27FC236}">
                  <a16:creationId xmlns:a16="http://schemas.microsoft.com/office/drawing/2014/main" id="{4E73C9E5-8A29-4D1F-A0EA-CCF9238F2B4B}"/>
                </a:ext>
              </a:extLst>
            </p:cNvPr>
            <p:cNvSpPr/>
            <p:nvPr/>
          </p:nvSpPr>
          <p:spPr>
            <a:xfrm>
              <a:off x="8096902" y="6212267"/>
              <a:ext cx="1713848" cy="361053"/>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Training Tested</a:t>
              </a:r>
            </a:p>
          </p:txBody>
        </p:sp>
        <p:sp>
          <p:nvSpPr>
            <p:cNvPr id="106" name="Rectangle 105">
              <a:extLst>
                <a:ext uri="{FF2B5EF4-FFF2-40B4-BE49-F238E27FC236}">
                  <a16:creationId xmlns:a16="http://schemas.microsoft.com/office/drawing/2014/main" id="{81B8973E-A5FC-43D1-99AA-B9881BC4F00C}"/>
                </a:ext>
              </a:extLst>
            </p:cNvPr>
            <p:cNvSpPr/>
            <p:nvPr/>
          </p:nvSpPr>
          <p:spPr>
            <a:xfrm>
              <a:off x="8051182" y="6212267"/>
              <a:ext cx="45719" cy="36576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0" name="Rectangle 129">
              <a:extLst>
                <a:ext uri="{FF2B5EF4-FFF2-40B4-BE49-F238E27FC236}">
                  <a16:creationId xmlns:a16="http://schemas.microsoft.com/office/drawing/2014/main" id="{04539EDB-90E4-4A6A-911C-AB2237759987}"/>
                </a:ext>
              </a:extLst>
            </p:cNvPr>
            <p:cNvSpPr/>
            <p:nvPr/>
          </p:nvSpPr>
          <p:spPr>
            <a:xfrm>
              <a:off x="8104332" y="4176300"/>
              <a:ext cx="1138085" cy="91440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 Acceptance Testing</a:t>
              </a:r>
            </a:p>
          </p:txBody>
        </p:sp>
        <p:sp>
          <p:nvSpPr>
            <p:cNvPr id="131" name="Rectangle 130">
              <a:extLst>
                <a:ext uri="{FF2B5EF4-FFF2-40B4-BE49-F238E27FC236}">
                  <a16:creationId xmlns:a16="http://schemas.microsoft.com/office/drawing/2014/main" id="{D47F9613-2D02-4337-9D32-AFF215103A5D}"/>
                </a:ext>
              </a:extLst>
            </p:cNvPr>
            <p:cNvSpPr/>
            <p:nvPr/>
          </p:nvSpPr>
          <p:spPr>
            <a:xfrm>
              <a:off x="9196698" y="4176300"/>
              <a:ext cx="45719" cy="91440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00" name="Rectangle 99">
              <a:extLst>
                <a:ext uri="{FF2B5EF4-FFF2-40B4-BE49-F238E27FC236}">
                  <a16:creationId xmlns:a16="http://schemas.microsoft.com/office/drawing/2014/main" id="{267EDEB1-820B-4E92-80EF-B43FAF34A571}"/>
                </a:ext>
              </a:extLst>
            </p:cNvPr>
            <p:cNvSpPr/>
            <p:nvPr/>
          </p:nvSpPr>
          <p:spPr>
            <a:xfrm>
              <a:off x="5742600" y="6571765"/>
              <a:ext cx="2953309" cy="289302"/>
            </a:xfrm>
            <a:prstGeom prst="rect">
              <a:avLst/>
            </a:prstGeom>
            <a:gradFill>
              <a:gsLst>
                <a:gs pos="33000">
                  <a:srgbClr val="FFE4A9"/>
                </a:gs>
                <a:gs pos="0">
                  <a:schemeClr val="accent2">
                    <a:lumMod val="60000"/>
                    <a:lumOff val="40000"/>
                  </a:schemeClr>
                </a:gs>
                <a:gs pos="100000">
                  <a:schemeClr val="bg1"/>
                </a:gs>
              </a:gsLst>
              <a:lin ang="162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QUALITY ASSURANCE</a:t>
              </a:r>
            </a:p>
          </p:txBody>
        </p:sp>
        <p:sp>
          <p:nvSpPr>
            <p:cNvPr id="101" name="Rectangle 100">
              <a:extLst>
                <a:ext uri="{FF2B5EF4-FFF2-40B4-BE49-F238E27FC236}">
                  <a16:creationId xmlns:a16="http://schemas.microsoft.com/office/drawing/2014/main" id="{94A932C9-73B8-4895-8B5A-1B1149ADE832}"/>
                </a:ext>
              </a:extLst>
            </p:cNvPr>
            <p:cNvSpPr/>
            <p:nvPr/>
          </p:nvSpPr>
          <p:spPr>
            <a:xfrm>
              <a:off x="8735151" y="6571765"/>
              <a:ext cx="2305886" cy="289302"/>
            </a:xfrm>
            <a:prstGeom prst="rect">
              <a:avLst/>
            </a:prstGeom>
            <a:gradFill>
              <a:gsLst>
                <a:gs pos="33000">
                  <a:srgbClr val="FFE4A9"/>
                </a:gs>
                <a:gs pos="0">
                  <a:schemeClr val="accent2">
                    <a:lumMod val="60000"/>
                    <a:lumOff val="40000"/>
                  </a:schemeClr>
                </a:gs>
                <a:gs pos="100000">
                  <a:schemeClr val="bg1"/>
                </a:gs>
              </a:gsLst>
              <a:lin ang="162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IMPLEMENTATION READINESS</a:t>
              </a:r>
            </a:p>
          </p:txBody>
        </p:sp>
        <p:sp>
          <p:nvSpPr>
            <p:cNvPr id="102" name="Rectangle 101">
              <a:extLst>
                <a:ext uri="{FF2B5EF4-FFF2-40B4-BE49-F238E27FC236}">
                  <a16:creationId xmlns:a16="http://schemas.microsoft.com/office/drawing/2014/main" id="{D41A06A9-2425-486F-A439-07EAC5B39A45}"/>
                </a:ext>
              </a:extLst>
            </p:cNvPr>
            <p:cNvSpPr/>
            <p:nvPr/>
          </p:nvSpPr>
          <p:spPr>
            <a:xfrm>
              <a:off x="11068757" y="6578027"/>
              <a:ext cx="818443" cy="273623"/>
            </a:xfrm>
            <a:prstGeom prst="rect">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lvl="0" algn="ctr">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OPERATE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3" name="TextBox 102">
              <a:extLst>
                <a:ext uri="{FF2B5EF4-FFF2-40B4-BE49-F238E27FC236}">
                  <a16:creationId xmlns:a16="http://schemas.microsoft.com/office/drawing/2014/main" id="{A7563D5F-BB60-427B-B7CC-06A1F4A33013}"/>
                </a:ext>
              </a:extLst>
            </p:cNvPr>
            <p:cNvSpPr txBox="1"/>
            <p:nvPr/>
          </p:nvSpPr>
          <p:spPr>
            <a:xfrm>
              <a:off x="303477" y="1406136"/>
              <a:ext cx="1803642" cy="587395"/>
            </a:xfrm>
            <a:prstGeom prst="flowChartAlternateProcess">
              <a:avLst/>
            </a:prstGeom>
            <a:solidFill>
              <a:schemeClr val="bg1"/>
            </a:solidFill>
            <a:ln>
              <a:noFill/>
            </a:ln>
          </p:spPr>
          <p:txBody>
            <a:bodyPr wrap="non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900" dirty="0">
                  <a:solidFill>
                    <a:prstClr val="black"/>
                  </a:solidFill>
                  <a:latin typeface="Calibri" panose="020F0502020204030204" pitchFamily="34" charset="0"/>
                  <a:cs typeface="Calibri" panose="020F0502020204030204" pitchFamily="34" charset="0"/>
                </a:rPr>
                <a:t>Phase 2 </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Schedule</a:t>
              </a:r>
            </a:p>
            <a:p>
              <a:pPr marL="0" marR="0" lvl="0" indent="0" defTabSz="914400" rtl="0" eaLnBrk="1" fontAlgn="auto" latinLnBrk="0" hangingPunct="1">
                <a:lnSpc>
                  <a:spcPct val="100000"/>
                </a:lnSpc>
                <a:spcBef>
                  <a:spcPts val="0"/>
                </a:spcBef>
                <a:spcAft>
                  <a:spcPts val="0"/>
                </a:spcAft>
                <a:buClrTx/>
                <a:buSzTx/>
                <a:buFontTx/>
                <a:buNone/>
                <a:tabLst/>
                <a:defRPr/>
              </a:pPr>
              <a:r>
                <a:rPr lang="en-US" sz="1570" dirty="0">
                  <a:solidFill>
                    <a:prstClr val="black"/>
                  </a:solidFill>
                  <a:latin typeface="Calibri" panose="020F0502020204030204" pitchFamily="34" charset="0"/>
                  <a:cs typeface="Calibri" panose="020F0502020204030204" pitchFamily="34" charset="0"/>
                </a:rPr>
                <a:t>Update: Feb 1, 2022</a:t>
              </a:r>
              <a:endParaRPr kumimoji="0" lang="en-US" sz="157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104" name="Straight Arrow Connector 42">
              <a:extLst>
                <a:ext uri="{FF2B5EF4-FFF2-40B4-BE49-F238E27FC236}">
                  <a16:creationId xmlns:a16="http://schemas.microsoft.com/office/drawing/2014/main" id="{6EBEDA4D-7BB0-403A-974B-0939DDA0B6A1}"/>
                </a:ext>
              </a:extLst>
            </p:cNvPr>
            <p:cNvCxnSpPr>
              <a:cxnSpLocks/>
              <a:stCxn id="197" idx="3"/>
            </p:cNvCxnSpPr>
            <p:nvPr/>
          </p:nvCxnSpPr>
          <p:spPr>
            <a:xfrm>
              <a:off x="2800350" y="942828"/>
              <a:ext cx="154057" cy="114193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D5CF9393-358C-468C-887C-F0AC362206AE}"/>
                </a:ext>
              </a:extLst>
            </p:cNvPr>
            <p:cNvSpPr/>
            <p:nvPr/>
          </p:nvSpPr>
          <p:spPr>
            <a:xfrm>
              <a:off x="5555171" y="1171259"/>
              <a:ext cx="45719" cy="50783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135" name="Straight Arrow Connector 42">
              <a:extLst>
                <a:ext uri="{FF2B5EF4-FFF2-40B4-BE49-F238E27FC236}">
                  <a16:creationId xmlns:a16="http://schemas.microsoft.com/office/drawing/2014/main" id="{43186099-0E74-41C6-AF99-9976CB099C91}"/>
                </a:ext>
              </a:extLst>
            </p:cNvPr>
            <p:cNvCxnSpPr>
              <a:cxnSpLocks/>
              <a:stCxn id="72" idx="2"/>
              <a:endCxn id="108" idx="1"/>
            </p:cNvCxnSpPr>
            <p:nvPr/>
          </p:nvCxnSpPr>
          <p:spPr>
            <a:xfrm rot="16200000" flipH="1">
              <a:off x="3634666" y="3218860"/>
              <a:ext cx="371968" cy="80881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F3035ED1-94A7-4A69-A042-1D64A406306E}"/>
                </a:ext>
              </a:extLst>
            </p:cNvPr>
            <p:cNvSpPr/>
            <p:nvPr/>
          </p:nvSpPr>
          <p:spPr>
            <a:xfrm>
              <a:off x="5306197" y="3534931"/>
              <a:ext cx="543668" cy="548640"/>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Sprint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a:t>
              </a:r>
            </a:p>
          </p:txBody>
        </p:sp>
        <p:sp>
          <p:nvSpPr>
            <p:cNvPr id="112" name="Rectangle 111">
              <a:extLst>
                <a:ext uri="{FF2B5EF4-FFF2-40B4-BE49-F238E27FC236}">
                  <a16:creationId xmlns:a16="http://schemas.microsoft.com/office/drawing/2014/main" id="{3C16BC41-919F-4EDB-8A20-9FF7652C8051}"/>
                </a:ext>
              </a:extLst>
            </p:cNvPr>
            <p:cNvSpPr/>
            <p:nvPr/>
          </p:nvSpPr>
          <p:spPr>
            <a:xfrm>
              <a:off x="4082639" y="4329090"/>
              <a:ext cx="1767219" cy="548640"/>
            </a:xfrm>
            <a:prstGeom prst="rect">
              <a:avLst/>
            </a:prstGeom>
            <a:gradFill flip="none" rotWithShape="1">
              <a:gsLst>
                <a:gs pos="40000">
                  <a:srgbClr val="AED2F0"/>
                </a:gs>
                <a:gs pos="0">
                  <a:schemeClr val="accent5">
                    <a:lumMod val="20000"/>
                    <a:lumOff val="80000"/>
                  </a:schemeClr>
                </a:gs>
                <a:gs pos="100000">
                  <a:srgbClr val="A1CAF5"/>
                </a:gs>
              </a:gsLst>
              <a:lin ang="0" scaled="1"/>
              <a:tileRect/>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600" spc="-40" dirty="0">
                  <a:solidFill>
                    <a:prstClr val="black"/>
                  </a:solidFill>
                  <a:latin typeface="Calibri" panose="020F0502020204030204" pitchFamily="34" charset="0"/>
                  <a:cs typeface="Calibri" panose="020F0502020204030204" pitchFamily="34" charset="0"/>
                </a:rPr>
                <a:t>User Validation of Luma Functions</a:t>
              </a:r>
            </a:p>
          </p:txBody>
        </p:sp>
        <p:sp>
          <p:nvSpPr>
            <p:cNvPr id="139" name="Rectangle 138">
              <a:extLst>
                <a:ext uri="{FF2B5EF4-FFF2-40B4-BE49-F238E27FC236}">
                  <a16:creationId xmlns:a16="http://schemas.microsoft.com/office/drawing/2014/main" id="{098DFF25-E632-425C-B200-52D66DCD6C6A}"/>
                </a:ext>
              </a:extLst>
            </p:cNvPr>
            <p:cNvSpPr/>
            <p:nvPr/>
          </p:nvSpPr>
          <p:spPr>
            <a:xfrm>
              <a:off x="3479110" y="1631876"/>
              <a:ext cx="603529" cy="409664"/>
            </a:xfrm>
            <a:prstGeom prst="rect">
              <a:avLst/>
            </a:prstGeom>
          </p:spPr>
          <p:txBody>
            <a:bodyPr wrap="square" lIns="0" tIns="0" rIns="0" bIns="0">
              <a:spAutoFit/>
            </a:bodyPr>
            <a:lstStyle/>
            <a:p>
              <a:pPr marL="0" marR="0" lvl="0" indent="0" defTabSz="457200" rtl="0" eaLnBrk="1" fontAlgn="auto" latinLnBrk="0" hangingPunct="1">
                <a:lnSpc>
                  <a:spcPct val="80000"/>
                </a:lnSpc>
                <a:spcBef>
                  <a:spcPts val="0"/>
                </a:spcBef>
                <a:spcAft>
                  <a:spcPts val="0"/>
                </a:spcAft>
                <a:buClrTx/>
                <a:buSzTx/>
                <a:buFontTx/>
                <a:buNone/>
                <a:tabLst/>
                <a:defRPr/>
              </a:pPr>
              <a:r>
                <a:rPr lang="en-US" sz="1100" spc="40" dirty="0">
                  <a:solidFill>
                    <a:prstClr val="black"/>
                  </a:solidFill>
                  <a:latin typeface="Calibri" panose="020F0502020204030204" pitchFamily="34" charset="0"/>
                  <a:ea typeface="Calibri" panose="020F0502020204030204" pitchFamily="34" charset="0"/>
                </a:rPr>
                <a:t>Sprints</a:t>
              </a:r>
            </a:p>
            <a:p>
              <a:pPr marL="0" marR="0" lvl="0" indent="0" defTabSz="457200" rtl="0" eaLnBrk="1" fontAlgn="auto" latinLnBrk="0" hangingPunct="1">
                <a:lnSpc>
                  <a:spcPct val="80000"/>
                </a:lnSpc>
                <a:spcBef>
                  <a:spcPts val="0"/>
                </a:spcBef>
                <a:spcAft>
                  <a:spcPts val="0"/>
                </a:spcAft>
                <a:buClrTx/>
                <a:buSzTx/>
                <a:buFontTx/>
                <a:buNone/>
                <a:tabLst/>
                <a:defRPr/>
              </a:pPr>
              <a:r>
                <a:rPr lang="en-US" sz="1100" spc="40" dirty="0">
                  <a:solidFill>
                    <a:prstClr val="black"/>
                  </a:solidFill>
                  <a:latin typeface="Calibri" panose="020F0502020204030204" pitchFamily="34" charset="0"/>
                  <a:ea typeface="Calibri" panose="020F0502020204030204" pitchFamily="34" charset="0"/>
                </a:rPr>
                <a:t>started</a:t>
              </a:r>
            </a:p>
            <a:p>
              <a:pPr marL="0" marR="0" lvl="0" indent="0" defTabSz="457200" rtl="0" eaLnBrk="1" fontAlgn="auto" latinLnBrk="0" hangingPunct="1">
                <a:lnSpc>
                  <a:spcPct val="80000"/>
                </a:lnSpc>
                <a:spcBef>
                  <a:spcPts val="0"/>
                </a:spcBef>
                <a:spcAft>
                  <a:spcPts val="0"/>
                </a:spcAft>
                <a:buClrTx/>
                <a:buSzTx/>
                <a:buFontTx/>
                <a:buNone/>
                <a:tabLst/>
                <a:defRPr/>
              </a:pPr>
              <a:r>
                <a:rPr lang="en-US" sz="1100" spc="40" dirty="0">
                  <a:solidFill>
                    <a:prstClr val="black"/>
                  </a:solidFill>
                  <a:latin typeface="Calibri" panose="020F0502020204030204" pitchFamily="34" charset="0"/>
                  <a:ea typeface="Calibri" panose="020F0502020204030204" pitchFamily="34" charset="0"/>
                </a:rPr>
                <a:t>1/18</a:t>
              </a:r>
              <a:endParaRPr kumimoji="0" lang="en-US" sz="1100" b="0" i="0" u="none" strike="noStrike" kern="1200" cap="none" spc="40" normalizeH="0" baseline="0" noProof="0" dirty="0">
                <a:ln>
                  <a:noFill/>
                </a:ln>
                <a:solidFill>
                  <a:prstClr val="black"/>
                </a:solidFill>
                <a:effectLst/>
                <a:uLnTx/>
                <a:uFillTx/>
                <a:latin typeface="Calibri" panose="020F0502020204030204" pitchFamily="34" charset="0"/>
                <a:ea typeface="Calibri" panose="020F0502020204030204" pitchFamily="34" charset="0"/>
              </a:endParaRPr>
            </a:p>
          </p:txBody>
        </p:sp>
        <p:cxnSp>
          <p:nvCxnSpPr>
            <p:cNvPr id="140" name="Straight Arrow Connector 42">
              <a:extLst>
                <a:ext uri="{FF2B5EF4-FFF2-40B4-BE49-F238E27FC236}">
                  <a16:creationId xmlns:a16="http://schemas.microsoft.com/office/drawing/2014/main" id="{D75ACD1D-B3F2-41B6-8DB5-F16E23AD0BEF}"/>
                </a:ext>
              </a:extLst>
            </p:cNvPr>
            <p:cNvCxnSpPr>
              <a:cxnSpLocks/>
              <a:stCxn id="139" idx="3"/>
            </p:cNvCxnSpPr>
            <p:nvPr/>
          </p:nvCxnSpPr>
          <p:spPr>
            <a:xfrm>
              <a:off x="4082639" y="1836708"/>
              <a:ext cx="149255" cy="169362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28AE423-17AA-4F3E-A6E3-FE5C441BF6EE}"/>
                </a:ext>
              </a:extLst>
            </p:cNvPr>
            <p:cNvCxnSpPr>
              <a:cxnSpLocks/>
            </p:cNvCxnSpPr>
            <p:nvPr/>
          </p:nvCxnSpPr>
          <p:spPr>
            <a:xfrm>
              <a:off x="11071933" y="6598951"/>
              <a:ext cx="0" cy="233649"/>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6B9253D1-C547-4D90-A400-099A20A792FF}"/>
              </a:ext>
            </a:extLst>
          </p:cNvPr>
          <p:cNvSpPr/>
          <p:nvPr/>
        </p:nvSpPr>
        <p:spPr>
          <a:xfrm>
            <a:off x="4034798" y="4968894"/>
            <a:ext cx="386427" cy="1157262"/>
          </a:xfrm>
          <a:prstGeom prst="rect">
            <a:avLst/>
          </a:prstGeom>
          <a:solidFill>
            <a:schemeClr val="accent4">
              <a:lumMod val="60000"/>
              <a:lumOff val="40000"/>
              <a:alpha val="2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b="1" cap="small" dirty="0">
                <a:solidFill>
                  <a:schemeClr val="tx1"/>
                </a:solidFill>
                <a:latin typeface="Arial Narrow" panose="020B0606020202030204" pitchFamily="34" charset="0"/>
              </a:rPr>
              <a:t>Delays</a:t>
            </a:r>
          </a:p>
        </p:txBody>
      </p:sp>
    </p:spTree>
    <p:extLst>
      <p:ext uri="{BB962C8B-B14F-4D97-AF65-F5344CB8AC3E}">
        <p14:creationId xmlns:p14="http://schemas.microsoft.com/office/powerpoint/2010/main" val="2242892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4D83-3C46-409F-B81E-A44F67759769}"/>
              </a:ext>
            </a:extLst>
          </p:cNvPr>
          <p:cNvSpPr>
            <a:spLocks noGrp="1"/>
          </p:cNvSpPr>
          <p:nvPr>
            <p:ph type="title"/>
          </p:nvPr>
        </p:nvSpPr>
        <p:spPr/>
        <p:txBody>
          <a:bodyPr/>
          <a:lstStyle/>
          <a:p>
            <a:r>
              <a:rPr lang="en-US" dirty="0"/>
              <a:t>Phase 2 Sprint 1 </a:t>
            </a:r>
          </a:p>
        </p:txBody>
      </p:sp>
      <p:sp>
        <p:nvSpPr>
          <p:cNvPr id="10" name="Rectangle: Rounded Corners 9">
            <a:hlinkClick r:id="rId2"/>
            <a:extLst>
              <a:ext uri="{FF2B5EF4-FFF2-40B4-BE49-F238E27FC236}">
                <a16:creationId xmlns:a16="http://schemas.microsoft.com/office/drawing/2014/main" id="{53D81F82-7893-401C-A474-9E8148438912}"/>
              </a:ext>
            </a:extLst>
          </p:cNvPr>
          <p:cNvSpPr/>
          <p:nvPr/>
        </p:nvSpPr>
        <p:spPr>
          <a:xfrm>
            <a:off x="4901095" y="5451686"/>
            <a:ext cx="1922014" cy="676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HERE</a:t>
            </a:r>
          </a:p>
        </p:txBody>
      </p:sp>
      <p:pic>
        <p:nvPicPr>
          <p:cNvPr id="12" name="Graphic 11" descr="Cursor">
            <a:extLst>
              <a:ext uri="{FF2B5EF4-FFF2-40B4-BE49-F238E27FC236}">
                <a16:creationId xmlns:a16="http://schemas.microsoft.com/office/drawing/2014/main" id="{8145FAA3-B908-475F-9D1A-39D7C8B019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6540" y="5663692"/>
            <a:ext cx="371516" cy="371516"/>
          </a:xfrm>
          <a:prstGeom prst="rect">
            <a:avLst/>
          </a:prstGeom>
        </p:spPr>
      </p:pic>
      <p:sp>
        <p:nvSpPr>
          <p:cNvPr id="13" name="TextBox 12">
            <a:extLst>
              <a:ext uri="{FF2B5EF4-FFF2-40B4-BE49-F238E27FC236}">
                <a16:creationId xmlns:a16="http://schemas.microsoft.com/office/drawing/2014/main" id="{7E48D444-9EBE-4F08-9E6B-7DFE9365F8A9}"/>
              </a:ext>
            </a:extLst>
          </p:cNvPr>
          <p:cNvSpPr txBox="1"/>
          <p:nvPr/>
        </p:nvSpPr>
        <p:spPr>
          <a:xfrm>
            <a:off x="755178" y="4885078"/>
            <a:ext cx="10671047"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Phase 2 Sprints are recorded and can be viewed on the Luma YouTube Channel</a:t>
            </a:r>
            <a:r>
              <a:rPr lang="en-US" sz="2000" b="1" dirty="0"/>
              <a:t>.</a:t>
            </a:r>
          </a:p>
        </p:txBody>
      </p:sp>
      <p:pic>
        <p:nvPicPr>
          <p:cNvPr id="14" name="Picture 13">
            <a:extLst>
              <a:ext uri="{FF2B5EF4-FFF2-40B4-BE49-F238E27FC236}">
                <a16:creationId xmlns:a16="http://schemas.microsoft.com/office/drawing/2014/main" id="{B5926671-D636-4B7C-B637-C320D404D8BB}"/>
              </a:ext>
            </a:extLst>
          </p:cNvPr>
          <p:cNvPicPr>
            <a:picLocks noChangeAspect="1"/>
          </p:cNvPicPr>
          <p:nvPr/>
        </p:nvPicPr>
        <p:blipFill>
          <a:blip r:embed="rId5"/>
          <a:stretch>
            <a:fillRect/>
          </a:stretch>
        </p:blipFill>
        <p:spPr>
          <a:xfrm>
            <a:off x="1051560" y="2248830"/>
            <a:ext cx="8936019" cy="2105408"/>
          </a:xfrm>
          <a:prstGeom prst="rect">
            <a:avLst/>
          </a:prstGeom>
        </p:spPr>
      </p:pic>
    </p:spTree>
    <p:extLst>
      <p:ext uri="{BB962C8B-B14F-4D97-AF65-F5344CB8AC3E}">
        <p14:creationId xmlns:p14="http://schemas.microsoft.com/office/powerpoint/2010/main" val="2438943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B9DF88-7F66-4C49-8512-F5787312A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2 Activities </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931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BCCF-F9C0-4B8A-AB26-E34DA6FE43C1}"/>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Change Readiness Assessment – Measurement 1 </a:t>
            </a:r>
          </a:p>
        </p:txBody>
      </p:sp>
      <p:sp>
        <p:nvSpPr>
          <p:cNvPr id="6" name="Rectangle 5">
            <a:extLst>
              <a:ext uri="{FF2B5EF4-FFF2-40B4-BE49-F238E27FC236}">
                <a16:creationId xmlns:a16="http://schemas.microsoft.com/office/drawing/2014/main" id="{BDCA4E6F-5806-4002-86F9-E6A9B76A4AAE}"/>
              </a:ext>
            </a:extLst>
          </p:cNvPr>
          <p:cNvSpPr/>
          <p:nvPr/>
        </p:nvSpPr>
        <p:spPr>
          <a:xfrm>
            <a:off x="422031" y="1694421"/>
            <a:ext cx="11183479"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Change Readiness describes how ready and able impacted stakeholders are to adopt new business processes and system changes across several key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Change Readiness Assessment (CRA) is an analysis designed to capture a snapshot, a moment in time, which identifies areas of readiness and addresses any gaps.</a:t>
            </a:r>
          </a:p>
        </p:txBody>
      </p:sp>
      <p:sp>
        <p:nvSpPr>
          <p:cNvPr id="7" name="Title 1">
            <a:extLst>
              <a:ext uri="{FF2B5EF4-FFF2-40B4-BE49-F238E27FC236}">
                <a16:creationId xmlns:a16="http://schemas.microsoft.com/office/drawing/2014/main" id="{96442A4A-6C6B-40E7-97D8-6F600466127E}"/>
              </a:ext>
            </a:extLst>
          </p:cNvPr>
          <p:cNvSpPr txBox="1">
            <a:spLocks/>
          </p:cNvSpPr>
          <p:nvPr/>
        </p:nvSpPr>
        <p:spPr>
          <a:xfrm>
            <a:off x="422031" y="3512781"/>
            <a:ext cx="11500338" cy="513496"/>
          </a:xfrm>
          <a:prstGeom prst="rect">
            <a:avLst/>
          </a:prstGeom>
        </p:spPr>
        <p:txBody>
          <a:bodyPr vert="horz" lIns="91440" tIns="45720" rIns="91440" bIns="45720" rtlCol="0" anchor="t">
            <a:normAutofit/>
          </a:bodyPr>
          <a:lstStyle>
            <a:lvl1pPr marL="0" algn="l" defTabSz="914400" rtl="0" eaLnBrk="1" latinLnBrk="0" hangingPunct="1">
              <a:lnSpc>
                <a:spcPct val="85000"/>
              </a:lnSpc>
              <a:spcBef>
                <a:spcPct val="0"/>
              </a:spcBef>
              <a:buNone/>
              <a:defRPr sz="3200" kern="1200" spc="-50" baseline="0">
                <a:solidFill>
                  <a:schemeClr val="accent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400" b="1" i="0" u="none" strike="noStrike" kern="1200" cap="none" spc="-50" normalizeH="0" baseline="0" noProof="0" dirty="0">
                <a:ln>
                  <a:noFill/>
                </a:ln>
                <a:solidFill>
                  <a:srgbClr val="092F57"/>
                </a:solidFill>
                <a:effectLst/>
                <a:uLnTx/>
                <a:uFillTx/>
                <a:latin typeface="Arial" panose="020B0604020202020204" pitchFamily="34" charset="0"/>
                <a:ea typeface="+mj-ea"/>
                <a:cs typeface="Arial" panose="020B0604020202020204" pitchFamily="34" charset="0"/>
              </a:rPr>
              <a:t>Execution: </a:t>
            </a:r>
          </a:p>
        </p:txBody>
      </p:sp>
      <p:sp>
        <p:nvSpPr>
          <p:cNvPr id="10" name="Rectangle 9">
            <a:extLst>
              <a:ext uri="{FF2B5EF4-FFF2-40B4-BE49-F238E27FC236}">
                <a16:creationId xmlns:a16="http://schemas.microsoft.com/office/drawing/2014/main" id="{7058BEAC-F207-4DCC-8B63-EBCC55D8F61E}"/>
              </a:ext>
            </a:extLst>
          </p:cNvPr>
          <p:cNvSpPr/>
          <p:nvPr/>
        </p:nvSpPr>
        <p:spPr>
          <a:xfrm>
            <a:off x="422031" y="4026277"/>
            <a:ext cx="11601454" cy="2308324"/>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random selection of state employees will rec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 a request to complete a survey with questions targeting the readiness for Luma. The same survey questions will be administered two additional times prior to go-live.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 OCM team will analyze the results from survey-to-survey to identify areas of the State that need attention, prioritize and address those concerns, and report results to project leadership as needed. The surveys provide opportunities to engage insights from the State’s Stakeholders multiple times to help meet the diverse needs of the Luma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E50100C3-A6BA-4688-A8D3-D7ED18FA79E7}"/>
              </a:ext>
            </a:extLst>
          </p:cNvPr>
          <p:cNvCxnSpPr/>
          <p:nvPr/>
        </p:nvCxnSpPr>
        <p:spPr>
          <a:xfrm>
            <a:off x="402981" y="1762125"/>
            <a:ext cx="0" cy="62865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5BF3381B-93E8-46A7-BF71-85A35E3B4A21}"/>
              </a:ext>
            </a:extLst>
          </p:cNvPr>
          <p:cNvCxnSpPr/>
          <p:nvPr/>
        </p:nvCxnSpPr>
        <p:spPr>
          <a:xfrm>
            <a:off x="11605510" y="2543099"/>
            <a:ext cx="0" cy="628650"/>
          </a:xfrm>
          <a:prstGeom prst="line">
            <a:avLst/>
          </a:prstGeom>
          <a:ln w="381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6795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4D83-3C46-409F-B81E-A44F67759769}"/>
              </a:ext>
            </a:extLst>
          </p:cNvPr>
          <p:cNvSpPr>
            <a:spLocks noGrp="1"/>
          </p:cNvSpPr>
          <p:nvPr>
            <p:ph type="title"/>
          </p:nvPr>
        </p:nvSpPr>
        <p:spPr>
          <a:xfrm>
            <a:off x="581192" y="729658"/>
            <a:ext cx="11029616" cy="988332"/>
          </a:xfrm>
        </p:spPr>
        <p:txBody>
          <a:bodyPr/>
          <a:lstStyle/>
          <a:p>
            <a:r>
              <a:rPr lang="en-US" dirty="0"/>
              <a:t>Phase 2 Interface and Data Conversion Meetings</a:t>
            </a:r>
          </a:p>
        </p:txBody>
      </p:sp>
      <p:sp>
        <p:nvSpPr>
          <p:cNvPr id="4" name="Rectangle: Rounded Corners 3">
            <a:extLst>
              <a:ext uri="{FF2B5EF4-FFF2-40B4-BE49-F238E27FC236}">
                <a16:creationId xmlns:a16="http://schemas.microsoft.com/office/drawing/2014/main" id="{CAE99AE3-2587-44A3-A939-92467FC1F654}"/>
              </a:ext>
            </a:extLst>
          </p:cNvPr>
          <p:cNvSpPr/>
          <p:nvPr/>
        </p:nvSpPr>
        <p:spPr>
          <a:xfrm>
            <a:off x="7096125" y="2665297"/>
            <a:ext cx="4417902" cy="3099392"/>
          </a:xfrm>
          <a:prstGeom prst="round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2F57"/>
                </a:solidFill>
                <a:latin typeface="Arial" panose="020B0604020202020204" pitchFamily="34" charset="0"/>
                <a:cs typeface="Arial" panose="020B0604020202020204" pitchFamily="34" charset="0"/>
              </a:rPr>
              <a:t>The Luma Phase 2 team has gone through and consolidated the responses from the Ecosystem Survey and our internal FRICE list into one list. Your Agency Advocate will begin reaching out in the coming weeks to schedule meetings with your agency for these FRICE items. </a:t>
            </a:r>
          </a:p>
        </p:txBody>
      </p:sp>
      <p:pic>
        <p:nvPicPr>
          <p:cNvPr id="5" name="Picture 4">
            <a:extLst>
              <a:ext uri="{FF2B5EF4-FFF2-40B4-BE49-F238E27FC236}">
                <a16:creationId xmlns:a16="http://schemas.microsoft.com/office/drawing/2014/main" id="{9F5194A5-8B87-47D4-8A18-BF576686AD16}"/>
              </a:ext>
            </a:extLst>
          </p:cNvPr>
          <p:cNvPicPr>
            <a:picLocks noChangeAspect="1"/>
          </p:cNvPicPr>
          <p:nvPr/>
        </p:nvPicPr>
        <p:blipFill>
          <a:blip r:embed="rId2"/>
          <a:stretch>
            <a:fillRect/>
          </a:stretch>
        </p:blipFill>
        <p:spPr>
          <a:xfrm>
            <a:off x="677973" y="2771774"/>
            <a:ext cx="5832031" cy="2735739"/>
          </a:xfrm>
          <a:prstGeom prst="rect">
            <a:avLst/>
          </a:prstGeom>
          <a:ln>
            <a:solidFill>
              <a:schemeClr val="tx1"/>
            </a:solidFill>
          </a:ln>
        </p:spPr>
      </p:pic>
    </p:spTree>
    <p:extLst>
      <p:ext uri="{BB962C8B-B14F-4D97-AF65-F5344CB8AC3E}">
        <p14:creationId xmlns:p14="http://schemas.microsoft.com/office/powerpoint/2010/main" val="361701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oman placing sticky notes on wall">
            <a:extLst>
              <a:ext uri="{FF2B5EF4-FFF2-40B4-BE49-F238E27FC236}">
                <a16:creationId xmlns:a16="http://schemas.microsoft.com/office/drawing/2014/main" id="{B8AEE8F2-3DD4-484B-B79E-36C3618DD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3366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CD7668B-CA13-416B-A1B7-98922D95ECAF}"/>
              </a:ext>
            </a:extLst>
          </p:cNvPr>
          <p:cNvSpPr/>
          <p:nvPr/>
        </p:nvSpPr>
        <p:spPr>
          <a:xfrm>
            <a:off x="0" y="-16543"/>
            <a:ext cx="12192000" cy="6378432"/>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DAA748-8361-4359-BEBE-1E41457CCCFA}"/>
              </a:ext>
            </a:extLst>
          </p:cNvPr>
          <p:cNvSpPr txBox="1">
            <a:spLocks/>
          </p:cNvSpPr>
          <p:nvPr/>
        </p:nvSpPr>
        <p:spPr>
          <a:xfrm>
            <a:off x="3105150" y="2611732"/>
            <a:ext cx="6226278" cy="8172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Engagement Opportunities</a:t>
            </a:r>
          </a:p>
        </p:txBody>
      </p:sp>
      <p:cxnSp>
        <p:nvCxnSpPr>
          <p:cNvPr id="3" name="Straight Connector 2">
            <a:extLst>
              <a:ext uri="{FF2B5EF4-FFF2-40B4-BE49-F238E27FC236}">
                <a16:creationId xmlns:a16="http://schemas.microsoft.com/office/drawing/2014/main" id="{85218220-8827-4B4D-A622-BE2FE44F6D58}"/>
              </a:ext>
            </a:extLst>
          </p:cNvPr>
          <p:cNvCxnSpPr/>
          <p:nvPr/>
        </p:nvCxnSpPr>
        <p:spPr>
          <a:xfrm>
            <a:off x="3227439" y="3902148"/>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146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4C98511-0278-4982-B0B6-37A96358BCE3}"/>
              </a:ext>
            </a:extLst>
          </p:cNvPr>
          <p:cNvGraphicFramePr>
            <a:graphicFrameLocks noGrp="1"/>
          </p:cNvGraphicFramePr>
          <p:nvPr>
            <p:extLst>
              <p:ext uri="{D42A27DB-BD31-4B8C-83A1-F6EECF244321}">
                <p14:modId xmlns:p14="http://schemas.microsoft.com/office/powerpoint/2010/main" val="2100288212"/>
              </p:ext>
            </p:extLst>
          </p:nvPr>
        </p:nvGraphicFramePr>
        <p:xfrm>
          <a:off x="400912" y="2260668"/>
          <a:ext cx="11111384" cy="3757851"/>
        </p:xfrm>
        <a:graphic>
          <a:graphicData uri="http://schemas.openxmlformats.org/drawingml/2006/table">
            <a:tbl>
              <a:tblPr firstRow="1" bandRow="1">
                <a:tableStyleId>{21E4AEA4-8DFA-4A89-87EB-49C32662AFE0}</a:tableStyleId>
              </a:tblPr>
              <a:tblGrid>
                <a:gridCol w="3146960">
                  <a:extLst>
                    <a:ext uri="{9D8B030D-6E8A-4147-A177-3AD203B41FA5}">
                      <a16:colId xmlns:a16="http://schemas.microsoft.com/office/drawing/2014/main" val="2715358304"/>
                    </a:ext>
                  </a:extLst>
                </a:gridCol>
                <a:gridCol w="2408732">
                  <a:extLst>
                    <a:ext uri="{9D8B030D-6E8A-4147-A177-3AD203B41FA5}">
                      <a16:colId xmlns:a16="http://schemas.microsoft.com/office/drawing/2014/main" val="3979161108"/>
                    </a:ext>
                  </a:extLst>
                </a:gridCol>
                <a:gridCol w="2272996">
                  <a:extLst>
                    <a:ext uri="{9D8B030D-6E8A-4147-A177-3AD203B41FA5}">
                      <a16:colId xmlns:a16="http://schemas.microsoft.com/office/drawing/2014/main" val="2786905575"/>
                    </a:ext>
                  </a:extLst>
                </a:gridCol>
                <a:gridCol w="3282696">
                  <a:extLst>
                    <a:ext uri="{9D8B030D-6E8A-4147-A177-3AD203B41FA5}">
                      <a16:colId xmlns:a16="http://schemas.microsoft.com/office/drawing/2014/main" val="1031165784"/>
                    </a:ext>
                  </a:extLst>
                </a:gridCol>
              </a:tblGrid>
              <a:tr h="284223">
                <a:tc>
                  <a:txBody>
                    <a:bodyPr/>
                    <a:lstStyle/>
                    <a:p>
                      <a:pPr algn="ctr"/>
                      <a:r>
                        <a:rPr lang="en-US" sz="1400" dirty="0">
                          <a:latin typeface="Arial" panose="020B0604020202020204" pitchFamily="34" charset="0"/>
                          <a:cs typeface="Arial" panose="020B0604020202020204" pitchFamily="34" charset="0"/>
                        </a:rPr>
                        <a:t>Type of Engagement</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Date</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Time</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Topic</a:t>
                      </a:r>
                    </a:p>
                  </a:txBody>
                  <a:tcPr anchor="ctr">
                    <a:solidFill>
                      <a:srgbClr val="092F57"/>
                    </a:solidFill>
                  </a:tcPr>
                </a:tc>
                <a:extLst>
                  <a:ext uri="{0D108BD9-81ED-4DB2-BD59-A6C34878D82A}">
                    <a16:rowId xmlns:a16="http://schemas.microsoft.com/office/drawing/2014/main" val="1557540212"/>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Training Learning Lab</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February 8</a:t>
                      </a:r>
                      <a:r>
                        <a:rPr lang="en-US" sz="1200" baseline="30000" dirty="0">
                          <a:solidFill>
                            <a:srgbClr val="092F57"/>
                          </a:solidFill>
                          <a:latin typeface="Arial" panose="020B0604020202020204" pitchFamily="34" charset="0"/>
                          <a:cs typeface="Arial" panose="020B0604020202020204" pitchFamily="34" charset="0"/>
                        </a:rPr>
                        <a:t>th</a:t>
                      </a:r>
                      <a:r>
                        <a:rPr lang="en-US" sz="1200" dirty="0">
                          <a:solidFill>
                            <a:srgbClr val="092F57"/>
                          </a:solidFill>
                          <a:latin typeface="Arial" panose="020B0604020202020204" pitchFamily="34" charset="0"/>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2:00 pm </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Procurement Training Program Overview</a:t>
                      </a:r>
                    </a:p>
                  </a:txBody>
                  <a:tcPr anchor="ctr">
                    <a:solidFill>
                      <a:schemeClr val="bg1">
                        <a:lumMod val="95000"/>
                      </a:schemeClr>
                    </a:solidFill>
                  </a:tcPr>
                </a:tc>
                <a:extLst>
                  <a:ext uri="{0D108BD9-81ED-4DB2-BD59-A6C34878D82A}">
                    <a16:rowId xmlns:a16="http://schemas.microsoft.com/office/drawing/2014/main" val="3408729283"/>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Training Learning Lab</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February 10</a:t>
                      </a:r>
                      <a:r>
                        <a:rPr kumimoji="0" lang="en-US" sz="1200" b="0" i="0" u="none" strike="noStrike" kern="1200" cap="none" spc="0" normalizeH="0" baseline="30000" noProof="0" dirty="0">
                          <a:ln>
                            <a:noFill/>
                          </a:ln>
                          <a:solidFill>
                            <a:srgbClr val="092F57"/>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10:00 am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Finance Training Program Overview</a:t>
                      </a:r>
                    </a:p>
                  </a:txBody>
                  <a:tcPr anchor="ctr">
                    <a:solidFill>
                      <a:schemeClr val="bg1">
                        <a:lumMod val="95000"/>
                      </a:schemeClr>
                    </a:solidFill>
                  </a:tcPr>
                </a:tc>
                <a:extLst>
                  <a:ext uri="{0D108BD9-81ED-4DB2-BD59-A6C34878D82A}">
                    <a16:rowId xmlns:a16="http://schemas.microsoft.com/office/drawing/2014/main" val="2538287007"/>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Luma Showcase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#1</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February 15</a:t>
                      </a:r>
                      <a:r>
                        <a:rPr kumimoji="0" lang="en-US" sz="1200" b="0" i="0" u="none" strike="noStrike" kern="1200" cap="none" spc="0" normalizeH="0" baseline="30000" noProof="0" dirty="0">
                          <a:ln>
                            <a:noFill/>
                          </a:ln>
                          <a:solidFill>
                            <a:srgbClr val="092F57"/>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1:00pm </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Reporting</a:t>
                      </a:r>
                    </a:p>
                  </a:txBody>
                  <a:tcPr anchor="ctr">
                    <a:solidFill>
                      <a:schemeClr val="bg1">
                        <a:lumMod val="95000"/>
                      </a:schemeClr>
                    </a:solidFill>
                  </a:tcPr>
                </a:tc>
                <a:extLst>
                  <a:ext uri="{0D108BD9-81ED-4DB2-BD59-A6C34878D82A}">
                    <a16:rowId xmlns:a16="http://schemas.microsoft.com/office/drawing/2014/main" val="3047586253"/>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Luma Showcase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#2</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February 17</a:t>
                      </a:r>
                      <a:r>
                        <a:rPr kumimoji="0" lang="en-US" sz="1200" b="0" i="0" u="none" strike="noStrike" kern="1200" cap="none" spc="0" normalizeH="0" baseline="30000" noProof="0" dirty="0">
                          <a:ln>
                            <a:noFill/>
                          </a:ln>
                          <a:solidFill>
                            <a:srgbClr val="092F57"/>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1:00pm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Reporting</a:t>
                      </a:r>
                    </a:p>
                  </a:txBody>
                  <a:tcPr anchor="ctr">
                    <a:solidFill>
                      <a:schemeClr val="bg1">
                        <a:lumMod val="95000"/>
                      </a:schemeClr>
                    </a:solidFill>
                  </a:tcPr>
                </a:tc>
                <a:extLst>
                  <a:ext uri="{0D108BD9-81ED-4DB2-BD59-A6C34878D82A}">
                    <a16:rowId xmlns:a16="http://schemas.microsoft.com/office/drawing/2014/main" val="164589758"/>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Finance Learning Lab</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February 22</a:t>
                      </a:r>
                      <a:r>
                        <a:rPr kumimoji="0" lang="en-US" sz="1200" b="0" i="0" u="none" strike="noStrike" kern="1200" cap="none" spc="0" normalizeH="0" baseline="30000" noProof="0" dirty="0">
                          <a:ln>
                            <a:noFill/>
                          </a:ln>
                          <a:solidFill>
                            <a:srgbClr val="092F57"/>
                          </a:solidFill>
                          <a:effectLst/>
                          <a:uLnTx/>
                          <a:uFillTx/>
                          <a:latin typeface="Arial" panose="020B0604020202020204" pitchFamily="34" charset="0"/>
                          <a:ea typeface="+mn-ea"/>
                          <a:cs typeface="Arial" panose="020B0604020202020204" pitchFamily="34" charset="0"/>
                        </a:rPr>
                        <a:t>nd</a:t>
                      </a: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2:00 pm </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Accounts Receivable &amp; Billing</a:t>
                      </a:r>
                    </a:p>
                  </a:txBody>
                  <a:tcPr anchor="ctr">
                    <a:solidFill>
                      <a:schemeClr val="bg1">
                        <a:lumMod val="95000"/>
                      </a:schemeClr>
                    </a:solidFill>
                  </a:tcPr>
                </a:tc>
                <a:extLst>
                  <a:ext uri="{0D108BD9-81ED-4DB2-BD59-A6C34878D82A}">
                    <a16:rowId xmlns:a16="http://schemas.microsoft.com/office/drawing/2014/main" val="2232249207"/>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Finance Learning Lab</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February 24</a:t>
                      </a:r>
                      <a:r>
                        <a:rPr kumimoji="0" lang="en-US" sz="1200" b="0" i="0" u="none" strike="noStrike" kern="1200" cap="none" spc="0" normalizeH="0" baseline="30000" noProof="0" dirty="0">
                          <a:ln>
                            <a:noFill/>
                          </a:ln>
                          <a:solidFill>
                            <a:srgbClr val="092F57"/>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10:00 am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Accounts Payable</a:t>
                      </a:r>
                    </a:p>
                  </a:txBody>
                  <a:tcPr anchor="ctr">
                    <a:solidFill>
                      <a:schemeClr val="bg1">
                        <a:lumMod val="95000"/>
                      </a:schemeClr>
                    </a:solidFill>
                  </a:tcPr>
                </a:tc>
                <a:extLst>
                  <a:ext uri="{0D108BD9-81ED-4DB2-BD59-A6C34878D82A}">
                    <a16:rowId xmlns:a16="http://schemas.microsoft.com/office/drawing/2014/main" val="2225437648"/>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Procurement Learning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 1</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March 8th</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2:00 pm </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Contract Demonstration</a:t>
                      </a:r>
                    </a:p>
                  </a:txBody>
                  <a:tcPr anchor="ctr">
                    <a:solidFill>
                      <a:schemeClr val="bg1">
                        <a:lumMod val="95000"/>
                      </a:schemeClr>
                    </a:solidFill>
                  </a:tcPr>
                </a:tc>
                <a:extLst>
                  <a:ext uri="{0D108BD9-81ED-4DB2-BD59-A6C34878D82A}">
                    <a16:rowId xmlns:a16="http://schemas.microsoft.com/office/drawing/2014/main" val="4060524595"/>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Procurement Learning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 2</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March 10th</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10:00 am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Contract Demonstration</a:t>
                      </a:r>
                    </a:p>
                  </a:txBody>
                  <a:tcPr anchor="ctr">
                    <a:solidFill>
                      <a:schemeClr val="bg1">
                        <a:lumMod val="95000"/>
                      </a:schemeClr>
                    </a:solidFill>
                  </a:tcPr>
                </a:tc>
                <a:extLst>
                  <a:ext uri="{0D108BD9-81ED-4DB2-BD59-A6C34878D82A}">
                    <a16:rowId xmlns:a16="http://schemas.microsoft.com/office/drawing/2014/main" val="3632350291"/>
                  </a:ext>
                </a:extLst>
              </a:tr>
            </a:tbl>
          </a:graphicData>
        </a:graphic>
      </p:graphicFrame>
      <p:sp>
        <p:nvSpPr>
          <p:cNvPr id="3" name="TextBox 2">
            <a:extLst>
              <a:ext uri="{FF2B5EF4-FFF2-40B4-BE49-F238E27FC236}">
                <a16:creationId xmlns:a16="http://schemas.microsoft.com/office/drawing/2014/main" id="{5537B3A5-5EB9-498E-9D93-0DEB6BAC701D}"/>
              </a:ext>
            </a:extLst>
          </p:cNvPr>
          <p:cNvSpPr txBox="1"/>
          <p:nvPr/>
        </p:nvSpPr>
        <p:spPr>
          <a:xfrm>
            <a:off x="974875" y="1708787"/>
            <a:ext cx="1023165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u="sng" dirty="0">
                <a:solidFill>
                  <a:srgbClr val="092F57"/>
                </a:solidFill>
                <a:latin typeface="Arial" panose="020B0604020202020204" pitchFamily="34" charset="0"/>
                <a:cs typeface="Arial" panose="020B0604020202020204" pitchFamily="34" charset="0"/>
              </a:rPr>
              <a:t>Upcoming engagement opportunities to learn more about Luma. Please help us spread the word!</a:t>
            </a:r>
            <a:endParaRPr kumimoji="0" lang="en-US" sz="1600" b="0" i="0" u="sng"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a16="http://schemas.microsoft.com/office/drawing/2014/main" id="{5A962F24-6865-44DA-B0D6-4C3ABD315E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Engagement Opportunities</a:t>
            </a:r>
          </a:p>
        </p:txBody>
      </p:sp>
    </p:spTree>
    <p:extLst>
      <p:ext uri="{BB962C8B-B14F-4D97-AF65-F5344CB8AC3E}">
        <p14:creationId xmlns:p14="http://schemas.microsoft.com/office/powerpoint/2010/main" val="3741639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oman placing sticky notes on wall">
            <a:extLst>
              <a:ext uri="{FF2B5EF4-FFF2-40B4-BE49-F238E27FC236}">
                <a16:creationId xmlns:a16="http://schemas.microsoft.com/office/drawing/2014/main" id="{B8AEE8F2-3DD4-484B-B79E-36C3618DD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3366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CD7668B-CA13-416B-A1B7-98922D95ECAF}"/>
              </a:ext>
            </a:extLst>
          </p:cNvPr>
          <p:cNvSpPr/>
          <p:nvPr/>
        </p:nvSpPr>
        <p:spPr>
          <a:xfrm>
            <a:off x="0" y="-16543"/>
            <a:ext cx="12192000" cy="6378432"/>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DAA748-8361-4359-BEBE-1E41457CCCFA}"/>
              </a:ext>
            </a:extLst>
          </p:cNvPr>
          <p:cNvSpPr txBox="1">
            <a:spLocks/>
          </p:cNvSpPr>
          <p:nvPr/>
        </p:nvSpPr>
        <p:spPr>
          <a:xfrm>
            <a:off x="3105150" y="3020366"/>
            <a:ext cx="6226278" cy="8172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Luma Training Instructors</a:t>
            </a:r>
          </a:p>
        </p:txBody>
      </p:sp>
      <p:cxnSp>
        <p:nvCxnSpPr>
          <p:cNvPr id="3" name="Straight Connector 2">
            <a:extLst>
              <a:ext uri="{FF2B5EF4-FFF2-40B4-BE49-F238E27FC236}">
                <a16:creationId xmlns:a16="http://schemas.microsoft.com/office/drawing/2014/main" id="{85218220-8827-4B4D-A622-BE2FE44F6D58}"/>
              </a:ext>
            </a:extLst>
          </p:cNvPr>
          <p:cNvCxnSpPr/>
          <p:nvPr/>
        </p:nvCxnSpPr>
        <p:spPr>
          <a:xfrm>
            <a:off x="3227439" y="3902148"/>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443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DDFF4-2037-4A82-94BB-47BBDDF9259F}"/>
              </a:ext>
            </a:extLst>
          </p:cNvPr>
          <p:cNvSpPr>
            <a:spLocks noGrp="1"/>
          </p:cNvSpPr>
          <p:nvPr>
            <p:ph type="title"/>
          </p:nvPr>
        </p:nvSpPr>
        <p:spPr/>
        <p:txBody>
          <a:bodyPr>
            <a:normAutofit/>
          </a:bodyPr>
          <a:lstStyle/>
          <a:p>
            <a:r>
              <a:rPr lang="en-US" sz="3600" cap="none" dirty="0">
                <a:latin typeface="Arial" panose="020B0604020202020204" pitchFamily="34" charset="0"/>
                <a:cs typeface="Arial" panose="020B0604020202020204" pitchFamily="34" charset="0"/>
              </a:rPr>
              <a:t>Training Instructors</a:t>
            </a:r>
          </a:p>
        </p:txBody>
      </p:sp>
      <p:sp>
        <p:nvSpPr>
          <p:cNvPr id="4" name="Rectangle 3">
            <a:extLst>
              <a:ext uri="{FF2B5EF4-FFF2-40B4-BE49-F238E27FC236}">
                <a16:creationId xmlns:a16="http://schemas.microsoft.com/office/drawing/2014/main" id="{63C3653F-8B9A-4F62-94D8-83AFB5C5AF8D}"/>
              </a:ext>
            </a:extLst>
          </p:cNvPr>
          <p:cNvSpPr/>
          <p:nvPr/>
        </p:nvSpPr>
        <p:spPr>
          <a:xfrm>
            <a:off x="1269320" y="6026859"/>
            <a:ext cx="452349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Please email cover letter and resume to </a:t>
            </a:r>
            <a:r>
              <a:rPr kumimoji="0" lang="en-US" sz="1800" b="0" i="0" u="none" strike="noStrike" kern="1200" cap="none" spc="0" normalizeH="0" baseline="0" noProof="0" dirty="0" err="1">
                <a:ln>
                  <a:noFill/>
                </a:ln>
                <a:solidFill>
                  <a:prstClr val="black"/>
                </a:solidFill>
                <a:effectLst/>
                <a:uLnTx/>
                <a:uFillTx/>
                <a:latin typeface="Gill Sans MT" panose="020B0502020104020203"/>
                <a:ea typeface="+mn-ea"/>
                <a:cs typeface="+mn-cs"/>
                <a:hlinkClick r:id="rId3"/>
              </a:rPr>
              <a:t>lumatraining</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3"/>
              </a:rPr>
              <a:t>@sco.Idaho.gov</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p:sp>
        <p:nvSpPr>
          <p:cNvPr id="5" name="Rectangle 4">
            <a:extLst>
              <a:ext uri="{FF2B5EF4-FFF2-40B4-BE49-F238E27FC236}">
                <a16:creationId xmlns:a16="http://schemas.microsoft.com/office/drawing/2014/main" id="{66D97E2B-7724-4DDA-B76D-039C9ECDE58D}"/>
              </a:ext>
            </a:extLst>
          </p:cNvPr>
          <p:cNvSpPr/>
          <p:nvPr/>
        </p:nvSpPr>
        <p:spPr>
          <a:xfrm>
            <a:off x="5882204" y="1656432"/>
            <a:ext cx="5723306"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Job Functions: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Deliver training of the Luma System to Finance and/or Procurement employees within the State of Idaho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Educate end-users on system applications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Educate end-users on laws, rules, and policies that pertain to the Luma system modules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Maintain accuracy of data in the training 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Review developed training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Keep apprised of system enhancements requiring training or documentation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Minimum Qualifications:</a:t>
            </a:r>
            <a:endPar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Prior training knowledge or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Excellent Customer Service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Ability to present information in a clear and concise manner for individual and group trainings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Strong problem-solving skills to resolve issues that come up during training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Excellent written and verbal communication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pic>
        <p:nvPicPr>
          <p:cNvPr id="1026" name="Picture 2" descr="Let&amp;#39;s Get Together - We Are Social Singapore">
            <a:extLst>
              <a:ext uri="{FF2B5EF4-FFF2-40B4-BE49-F238E27FC236}">
                <a16:creationId xmlns:a16="http://schemas.microsoft.com/office/drawing/2014/main" id="{ADE601D0-7F56-4BF4-9517-9A8DCE315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8" y="2174052"/>
            <a:ext cx="41910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3136F8-3AA0-4112-A099-44B865736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6929" y="2136396"/>
            <a:ext cx="1459060" cy="1459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8869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6A748-5F36-485A-8291-6931D315387B}"/>
              </a:ext>
            </a:extLst>
          </p:cNvPr>
          <p:cNvSpPr txBox="1">
            <a:spLocks/>
          </p:cNvSpPr>
          <p:nvPr/>
        </p:nvSpPr>
        <p:spPr>
          <a:xfrm>
            <a:off x="688432" y="2195350"/>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2000" dirty="0">
                <a:solidFill>
                  <a:srgbClr val="FFC000"/>
                </a:solidFill>
              </a:rPr>
              <a:t>Thank you </a:t>
            </a:r>
            <a:r>
              <a:rPr lang="en-US" sz="2000" dirty="0">
                <a:solidFill>
                  <a:srgbClr val="092F57"/>
                </a:solidFill>
              </a:rPr>
              <a:t>for being here! </a:t>
            </a:r>
          </a:p>
          <a:p>
            <a:pPr marL="0" indent="0">
              <a:lnSpc>
                <a:spcPct val="150000"/>
              </a:lnSpc>
              <a:spcBef>
                <a:spcPts val="600"/>
              </a:spcBef>
              <a:buClr>
                <a:srgbClr val="FFB81C"/>
              </a:buClr>
              <a:buFont typeface="Arial" panose="020B0604020202020204" pitchFamily="34" charset="0"/>
              <a:buNone/>
              <a:defRPr/>
            </a:pPr>
            <a:r>
              <a:rPr lang="en-US" sz="2200" dirty="0"/>
              <a:t>Expectations:</a:t>
            </a:r>
          </a:p>
          <a:p>
            <a:pPr marL="578358" lvl="1">
              <a:lnSpc>
                <a:spcPct val="150000"/>
              </a:lnSpc>
              <a:spcBef>
                <a:spcPts val="600"/>
              </a:spcBef>
              <a:buClr>
                <a:srgbClr val="FFB81C"/>
              </a:buClr>
              <a:defRPr/>
            </a:pPr>
            <a:r>
              <a:rPr lang="en-US" sz="1800" dirty="0"/>
              <a:t>Please give presenters your full attention.</a:t>
            </a:r>
          </a:p>
          <a:p>
            <a:pPr marL="578358" lvl="1">
              <a:lnSpc>
                <a:spcPct val="150000"/>
              </a:lnSpc>
              <a:spcBef>
                <a:spcPts val="600"/>
              </a:spcBef>
              <a:buClr>
                <a:srgbClr val="FFB81C"/>
              </a:buClr>
              <a:defRPr/>
            </a:pPr>
            <a:r>
              <a:rPr lang="EN-US" sz="1800" dirty="0"/>
              <a:t>Please </a:t>
            </a:r>
            <a:r>
              <a:rPr lang="en-US" sz="1800" dirty="0"/>
              <a:t>utilize the </a:t>
            </a:r>
            <a:r>
              <a:rPr lang="EN-US" sz="1800" dirty="0"/>
              <a:t>chat </a:t>
            </a:r>
            <a:r>
              <a:rPr lang="en-US" sz="1800" dirty="0"/>
              <a:t>functionality </a:t>
            </a:r>
            <a:r>
              <a:rPr lang="EN-US" sz="1800" dirty="0"/>
              <a:t>(bottom right) </a:t>
            </a:r>
            <a:r>
              <a:rPr lang="en-US" sz="1800" dirty="0"/>
              <a:t>to ask questions, </a:t>
            </a:r>
            <a:r>
              <a:rPr lang="EN-US" sz="1800" dirty="0"/>
              <a:t>or wait until the end of </a:t>
            </a:r>
            <a:r>
              <a:rPr lang="en-US" sz="1800" dirty="0"/>
              <a:t>the </a:t>
            </a:r>
            <a:r>
              <a:rPr lang="EN-US" sz="1800" dirty="0"/>
              <a:t>presentation to come off of mute and ask</a:t>
            </a:r>
            <a:r>
              <a:rPr lang="en-US" sz="1800" dirty="0">
                <a:solidFill>
                  <a:prstClr val="black"/>
                </a:solidFill>
              </a:rPr>
              <a:t>.</a:t>
            </a:r>
            <a:r>
              <a:rPr lang="EN-US" sz="1800" dirty="0">
                <a:solidFill>
                  <a:prstClr val="black"/>
                </a:solidFill>
              </a:rPr>
              <a:t> </a:t>
            </a:r>
            <a:endParaRPr lang="en-US" sz="1800" dirty="0">
              <a:solidFill>
                <a:prstClr val="black"/>
              </a:solidFill>
            </a:endParaRPr>
          </a:p>
          <a:p>
            <a:pPr marL="578358" lvl="1">
              <a:lnSpc>
                <a:spcPct val="150000"/>
              </a:lnSpc>
              <a:spcBef>
                <a:spcPts val="600"/>
              </a:spcBef>
              <a:buClr>
                <a:srgbClr val="FFB81C"/>
              </a:buClr>
              <a:defRPr/>
            </a:pPr>
            <a:r>
              <a:rPr lang="en-US" sz="1800" dirty="0"/>
              <a:t>This meeting is being recorded and will be provided in the follow-up email.</a:t>
            </a:r>
            <a:endParaRPr lang="EN-US" sz="1800" dirty="0"/>
          </a:p>
          <a:p>
            <a:pPr>
              <a:buFont typeface="Wingdings" panose="05000000000000000000" pitchFamily="2" charset="2"/>
              <a:buChar char="§"/>
            </a:pPr>
            <a:endParaRPr lang="en-US" dirty="0">
              <a:solidFill>
                <a:srgbClr val="092F57"/>
              </a:solidFill>
            </a:endParaRPr>
          </a:p>
        </p:txBody>
      </p:sp>
      <p:grpSp>
        <p:nvGrpSpPr>
          <p:cNvPr id="2" name="Group 1">
            <a:extLst>
              <a:ext uri="{FF2B5EF4-FFF2-40B4-BE49-F238E27FC236}">
                <a16:creationId xmlns:a16="http://schemas.microsoft.com/office/drawing/2014/main" id="{EFBF2931-F733-4400-8E48-8C7149A5B678}"/>
              </a:ext>
            </a:extLst>
          </p:cNvPr>
          <p:cNvGrpSpPr/>
          <p:nvPr/>
        </p:nvGrpSpPr>
        <p:grpSpPr>
          <a:xfrm>
            <a:off x="448027" y="5905850"/>
            <a:ext cx="12300307" cy="600604"/>
            <a:chOff x="1411261" y="5246818"/>
            <a:chExt cx="9848017" cy="510204"/>
          </a:xfrm>
        </p:grpSpPr>
        <p:pic>
          <p:nvPicPr>
            <p:cNvPr id="4" name="Picture 3">
              <a:extLst>
                <a:ext uri="{FF2B5EF4-FFF2-40B4-BE49-F238E27FC236}">
                  <a16:creationId xmlns:a16="http://schemas.microsoft.com/office/drawing/2014/main" id="{9252BB28-BBA1-4992-8B27-255CBADDB20C}"/>
                </a:ext>
              </a:extLst>
            </p:cNvPr>
            <p:cNvPicPr>
              <a:picLocks noChangeAspect="1"/>
            </p:cNvPicPr>
            <p:nvPr/>
          </p:nvPicPr>
          <p:blipFill rotWithShape="1">
            <a:blip r:embed="rId3"/>
            <a:srcRect l="24545" t="-5612" r="-7206" b="-2669"/>
            <a:stretch/>
          </p:blipFill>
          <p:spPr>
            <a:xfrm>
              <a:off x="1411261" y="5252054"/>
              <a:ext cx="9848017" cy="504968"/>
            </a:xfrm>
            <a:prstGeom prst="rect">
              <a:avLst/>
            </a:prstGeom>
          </p:spPr>
        </p:pic>
        <p:sp>
          <p:nvSpPr>
            <p:cNvPr id="5" name="Rectangle 4">
              <a:extLst>
                <a:ext uri="{FF2B5EF4-FFF2-40B4-BE49-F238E27FC236}">
                  <a16:creationId xmlns:a16="http://schemas.microsoft.com/office/drawing/2014/main" id="{77A8DA71-2200-4222-BB4D-C9807C774B44}"/>
                </a:ext>
              </a:extLst>
            </p:cNvPr>
            <p:cNvSpPr/>
            <p:nvPr/>
          </p:nvSpPr>
          <p:spPr>
            <a:xfrm>
              <a:off x="1895059" y="5246818"/>
              <a:ext cx="1023101"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B3B44B7-676D-42D9-B7BD-699D6B40CF08}"/>
                </a:ext>
              </a:extLst>
            </p:cNvPr>
            <p:cNvSpPr/>
            <p:nvPr/>
          </p:nvSpPr>
          <p:spPr>
            <a:xfrm>
              <a:off x="5770088" y="5246818"/>
              <a:ext cx="457466"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itle 6">
            <a:extLst>
              <a:ext uri="{FF2B5EF4-FFF2-40B4-BE49-F238E27FC236}">
                <a16:creationId xmlns:a16="http://schemas.microsoft.com/office/drawing/2014/main" id="{96060CCE-7A8E-4590-92B4-E81800D70067}"/>
              </a:ext>
            </a:extLst>
          </p:cNvPr>
          <p:cNvSpPr>
            <a:spLocks noGrp="1"/>
          </p:cNvSpPr>
          <p:nvPr>
            <p:ph type="title"/>
          </p:nvPr>
        </p:nvSpPr>
        <p:spPr/>
        <p:txBody>
          <a:bodyPr/>
          <a:lstStyle/>
          <a:p>
            <a:r>
              <a:rPr lang="en-US" dirty="0"/>
              <a:t>Welcome!</a:t>
            </a:r>
          </a:p>
        </p:txBody>
      </p:sp>
    </p:spTree>
    <p:extLst>
      <p:ext uri="{BB962C8B-B14F-4D97-AF65-F5344CB8AC3E}">
        <p14:creationId xmlns:p14="http://schemas.microsoft.com/office/powerpoint/2010/main" val="117244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E37C-BA80-4F20-B73E-A64773F3704F}"/>
              </a:ext>
            </a:extLst>
          </p:cNvPr>
          <p:cNvSpPr>
            <a:spLocks noGrp="1"/>
          </p:cNvSpPr>
          <p:nvPr>
            <p:ph type="title" idx="4294967295"/>
          </p:nvPr>
        </p:nvSpPr>
        <p:spPr>
          <a:xfrm>
            <a:off x="557313" y="835576"/>
            <a:ext cx="10515600" cy="524107"/>
          </a:xfrm>
          <a:prstGeom prst="rect">
            <a:avLst/>
          </a:prstGeom>
        </p:spPr>
        <p:txBody>
          <a:bodyPr/>
          <a:lstStyle/>
          <a:p>
            <a:r>
              <a:rPr lang="en-US" sz="3600" dirty="0">
                <a:solidFill>
                  <a:schemeClr val="bg1"/>
                </a:solidFill>
              </a:rPr>
              <a:t>How does </a:t>
            </a:r>
            <a:r>
              <a:rPr lang="en-US" sz="3600" cap="none" dirty="0">
                <a:solidFill>
                  <a:schemeClr val="bg1"/>
                </a:solidFill>
                <a:latin typeface="Arial" panose="020B0604020202020204" pitchFamily="34" charset="0"/>
                <a:cs typeface="Arial" panose="020B0604020202020204" pitchFamily="34" charset="0"/>
              </a:rPr>
              <a:t>PERSI Retirement work?</a:t>
            </a:r>
          </a:p>
        </p:txBody>
      </p:sp>
      <p:sp>
        <p:nvSpPr>
          <p:cNvPr id="4" name="Rectangle 3">
            <a:extLst>
              <a:ext uri="{FF2B5EF4-FFF2-40B4-BE49-F238E27FC236}">
                <a16:creationId xmlns:a16="http://schemas.microsoft.com/office/drawing/2014/main" id="{674643C5-D332-4B4C-8383-09B155013BA8}"/>
              </a:ext>
            </a:extLst>
          </p:cNvPr>
          <p:cNvSpPr/>
          <p:nvPr/>
        </p:nvSpPr>
        <p:spPr>
          <a:xfrm>
            <a:off x="838200" y="1443841"/>
            <a:ext cx="10515600" cy="53553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Calibri" panose="020F0502020204030204" pitchFamily="34" charset="0"/>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Times New Roman" panose="02020603050405020304" pitchFamily="18" charset="0"/>
                <a:cs typeface="+mn-cs"/>
              </a:rPr>
              <a:t>They are rendering a service in the capacity of an independent business, trade or profession.  This is because they would not be an “employee.”  I.C. § 59-1302(14)(B)(a).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Times New Roman" panose="02020603050405020304" pitchFamily="18" charset="0"/>
                <a:cs typeface="+mn-cs"/>
              </a:rPr>
              <a:t>They can continue to receive their PERSI benefit, and work less than 20 hours a week.  They can work for as long as they want as long as it is less than 20 hours a week.</a:t>
            </a:r>
            <a:endPar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Times New Roman" panose="02020603050405020304" pitchFamily="18" charset="0"/>
                <a:cs typeface="+mn-cs"/>
              </a:rPr>
              <a:t>They can continue to receive their PERSI benefit, and work full-time as long as they work less than 5 months.  Just before 5 months they must stop and have a 30 days (1 month) break in service.  After the 30 days break they can be re-hired again under these same rules.</a:t>
            </a:r>
            <a:endPar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Times New Roman" panose="02020603050405020304" pitchFamily="18" charset="0"/>
                <a:cs typeface="+mn-cs"/>
              </a:rPr>
              <a:t>They can suspend their PERSI benefit prior to starting work, and work as many hours and as long as needed.  They can then reinstate their PERSI benefit after separation without any penalty.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2F57"/>
                </a:solidFill>
                <a:effectLst/>
                <a:uLnTx/>
                <a:uFillTx/>
                <a:latin typeface="Calibri" panose="020F0502020204030204"/>
                <a:ea typeface="+mn-ea"/>
                <a:cs typeface="+mn-cs"/>
              </a:rPr>
              <a:t>This is also a link for further information from PERSI.   </a:t>
            </a:r>
            <a:r>
              <a:rPr kumimoji="0" lang="en-US" sz="1800" b="0" i="0" u="sng" strike="noStrike" kern="1200" cap="none" spc="0" normalizeH="0" baseline="0" noProof="0" dirty="0">
                <a:ln>
                  <a:noFill/>
                </a:ln>
                <a:solidFill>
                  <a:srgbClr val="092F57"/>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https://www.persi.idaho.gov/docs/retirees/Working-After-Retirement.pdf</a:t>
            </a:r>
            <a:endParaRPr kumimoji="0" lang="en-US" sz="1800" b="0" i="0" u="none" strike="noStrike" kern="1200" cap="none" spc="0" normalizeH="0" baseline="0" noProof="0" dirty="0">
              <a:ln>
                <a:noFill/>
              </a:ln>
              <a:solidFill>
                <a:srgbClr val="092F5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2F57"/>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2F57"/>
                </a:solidFill>
                <a:effectLst/>
                <a:uLnTx/>
                <a:uFillTx/>
                <a:latin typeface="Calibri" panose="020F0502020204030204" pitchFamily="34" charset="0"/>
                <a:ea typeface="Calibri" panose="020F0502020204030204" pitchFamily="34" charset="0"/>
                <a:cs typeface="+mn-cs"/>
              </a:rPr>
              <a:t> </a:t>
            </a:r>
          </a:p>
        </p:txBody>
      </p:sp>
    </p:spTree>
    <p:extLst>
      <p:ext uri="{BB962C8B-B14F-4D97-AF65-F5344CB8AC3E}">
        <p14:creationId xmlns:p14="http://schemas.microsoft.com/office/powerpoint/2010/main" val="2649872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E37C-BA80-4F20-B73E-A64773F3704F}"/>
              </a:ext>
            </a:extLst>
          </p:cNvPr>
          <p:cNvSpPr>
            <a:spLocks noGrp="1"/>
          </p:cNvSpPr>
          <p:nvPr>
            <p:ph type="title" idx="4294967295"/>
          </p:nvPr>
        </p:nvSpPr>
        <p:spPr>
          <a:xfrm>
            <a:off x="557313" y="835576"/>
            <a:ext cx="10515600" cy="524107"/>
          </a:xfrm>
          <a:prstGeom prst="rect">
            <a:avLst/>
          </a:prstGeom>
        </p:spPr>
        <p:txBody>
          <a:bodyPr/>
          <a:lstStyle/>
          <a:p>
            <a:r>
              <a:rPr lang="en-US" sz="3600" dirty="0">
                <a:solidFill>
                  <a:schemeClr val="bg1"/>
                </a:solidFill>
              </a:rPr>
              <a:t>Luma Training Timeline</a:t>
            </a:r>
            <a:endParaRPr lang="en-US" sz="3600" cap="none" dirty="0">
              <a:solidFill>
                <a:schemeClr val="bg1"/>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40A7DB6C-D595-44A3-AF08-BE4E7C1D81BF}"/>
              </a:ext>
            </a:extLst>
          </p:cNvPr>
          <p:cNvGraphicFramePr>
            <a:graphicFrameLocks noGrp="1"/>
          </p:cNvGraphicFramePr>
          <p:nvPr/>
        </p:nvGraphicFramePr>
        <p:xfrm>
          <a:off x="1092198" y="1645650"/>
          <a:ext cx="10007604" cy="4376773"/>
        </p:xfrm>
        <a:graphic>
          <a:graphicData uri="http://schemas.openxmlformats.org/drawingml/2006/table">
            <a:tbl>
              <a:tblPr firstRow="1" bandRow="1">
                <a:tableStyleId>{5C22544A-7EE6-4342-B048-85BDC9FD1C3A}</a:tableStyleId>
              </a:tblPr>
              <a:tblGrid>
                <a:gridCol w="748325">
                  <a:extLst>
                    <a:ext uri="{9D8B030D-6E8A-4147-A177-3AD203B41FA5}">
                      <a16:colId xmlns:a16="http://schemas.microsoft.com/office/drawing/2014/main" val="453564627"/>
                    </a:ext>
                  </a:extLst>
                </a:gridCol>
                <a:gridCol w="919609">
                  <a:extLst>
                    <a:ext uri="{9D8B030D-6E8A-4147-A177-3AD203B41FA5}">
                      <a16:colId xmlns:a16="http://schemas.microsoft.com/office/drawing/2014/main" val="3007973743"/>
                    </a:ext>
                  </a:extLst>
                </a:gridCol>
                <a:gridCol w="833967">
                  <a:extLst>
                    <a:ext uri="{9D8B030D-6E8A-4147-A177-3AD203B41FA5}">
                      <a16:colId xmlns:a16="http://schemas.microsoft.com/office/drawing/2014/main" val="2158206273"/>
                    </a:ext>
                  </a:extLst>
                </a:gridCol>
                <a:gridCol w="833967">
                  <a:extLst>
                    <a:ext uri="{9D8B030D-6E8A-4147-A177-3AD203B41FA5}">
                      <a16:colId xmlns:a16="http://schemas.microsoft.com/office/drawing/2014/main" val="699704471"/>
                    </a:ext>
                  </a:extLst>
                </a:gridCol>
                <a:gridCol w="833967">
                  <a:extLst>
                    <a:ext uri="{9D8B030D-6E8A-4147-A177-3AD203B41FA5}">
                      <a16:colId xmlns:a16="http://schemas.microsoft.com/office/drawing/2014/main" val="59533295"/>
                    </a:ext>
                  </a:extLst>
                </a:gridCol>
                <a:gridCol w="833967">
                  <a:extLst>
                    <a:ext uri="{9D8B030D-6E8A-4147-A177-3AD203B41FA5}">
                      <a16:colId xmlns:a16="http://schemas.microsoft.com/office/drawing/2014/main" val="3527206626"/>
                    </a:ext>
                  </a:extLst>
                </a:gridCol>
                <a:gridCol w="833967">
                  <a:extLst>
                    <a:ext uri="{9D8B030D-6E8A-4147-A177-3AD203B41FA5}">
                      <a16:colId xmlns:a16="http://schemas.microsoft.com/office/drawing/2014/main" val="1029529630"/>
                    </a:ext>
                  </a:extLst>
                </a:gridCol>
                <a:gridCol w="833967">
                  <a:extLst>
                    <a:ext uri="{9D8B030D-6E8A-4147-A177-3AD203B41FA5}">
                      <a16:colId xmlns:a16="http://schemas.microsoft.com/office/drawing/2014/main" val="1035876555"/>
                    </a:ext>
                  </a:extLst>
                </a:gridCol>
                <a:gridCol w="833967">
                  <a:extLst>
                    <a:ext uri="{9D8B030D-6E8A-4147-A177-3AD203B41FA5}">
                      <a16:colId xmlns:a16="http://schemas.microsoft.com/office/drawing/2014/main" val="94243407"/>
                    </a:ext>
                  </a:extLst>
                </a:gridCol>
                <a:gridCol w="833967">
                  <a:extLst>
                    <a:ext uri="{9D8B030D-6E8A-4147-A177-3AD203B41FA5}">
                      <a16:colId xmlns:a16="http://schemas.microsoft.com/office/drawing/2014/main" val="3638161973"/>
                    </a:ext>
                  </a:extLst>
                </a:gridCol>
                <a:gridCol w="833967">
                  <a:extLst>
                    <a:ext uri="{9D8B030D-6E8A-4147-A177-3AD203B41FA5}">
                      <a16:colId xmlns:a16="http://schemas.microsoft.com/office/drawing/2014/main" val="2590034556"/>
                    </a:ext>
                  </a:extLst>
                </a:gridCol>
                <a:gridCol w="833967">
                  <a:extLst>
                    <a:ext uri="{9D8B030D-6E8A-4147-A177-3AD203B41FA5}">
                      <a16:colId xmlns:a16="http://schemas.microsoft.com/office/drawing/2014/main" val="50422574"/>
                    </a:ext>
                  </a:extLst>
                </a:gridCol>
              </a:tblGrid>
              <a:tr h="416764">
                <a:tc gridSpan="12">
                  <a:txBody>
                    <a:bodyPr/>
                    <a:lstStyle/>
                    <a:p>
                      <a:pPr algn="ctr"/>
                      <a:r>
                        <a:rPr lang="en-US" dirty="0">
                          <a:latin typeface="Arial" panose="020B0604020202020204" pitchFamily="34" charset="0"/>
                          <a:cs typeface="Arial" panose="020B0604020202020204" pitchFamily="34" charset="0"/>
                        </a:rPr>
                        <a:t>2022</a:t>
                      </a:r>
                    </a:p>
                  </a:txBody>
                  <a:tcPr anchor="ctr">
                    <a:solidFill>
                      <a:schemeClr val="tx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046991708"/>
                  </a:ext>
                </a:extLst>
              </a:tr>
              <a:tr h="416764">
                <a:tc>
                  <a:txBody>
                    <a:bodyPr/>
                    <a:lstStyle/>
                    <a:p>
                      <a:pPr algn="ctr"/>
                      <a:r>
                        <a:rPr lang="en-US" dirty="0">
                          <a:latin typeface="Arial" panose="020B0604020202020204" pitchFamily="34" charset="0"/>
                          <a:cs typeface="Arial" panose="020B0604020202020204" pitchFamily="34" charset="0"/>
                        </a:rPr>
                        <a:t>JAN</a:t>
                      </a:r>
                    </a:p>
                  </a:txBody>
                  <a:tcPr/>
                </a:tc>
                <a:tc>
                  <a:txBody>
                    <a:bodyPr/>
                    <a:lstStyle/>
                    <a:p>
                      <a:pPr algn="ctr"/>
                      <a:r>
                        <a:rPr lang="en-US" dirty="0">
                          <a:latin typeface="Arial" panose="020B0604020202020204" pitchFamily="34" charset="0"/>
                          <a:cs typeface="Arial" panose="020B0604020202020204" pitchFamily="34" charset="0"/>
                        </a:rPr>
                        <a:t>FEB</a:t>
                      </a:r>
                    </a:p>
                  </a:txBody>
                  <a:tcPr/>
                </a:tc>
                <a:tc>
                  <a:txBody>
                    <a:bodyPr/>
                    <a:lstStyle/>
                    <a:p>
                      <a:pPr algn="ctr"/>
                      <a:r>
                        <a:rPr lang="en-US" dirty="0">
                          <a:latin typeface="Arial" panose="020B0604020202020204" pitchFamily="34" charset="0"/>
                          <a:cs typeface="Arial" panose="020B0604020202020204" pitchFamily="34" charset="0"/>
                        </a:rPr>
                        <a:t>MAR</a:t>
                      </a:r>
                    </a:p>
                  </a:txBody>
                  <a:tcPr/>
                </a:tc>
                <a:tc>
                  <a:txBody>
                    <a:bodyPr/>
                    <a:lstStyle/>
                    <a:p>
                      <a:pPr algn="ctr"/>
                      <a:r>
                        <a:rPr lang="en-US" dirty="0">
                          <a:latin typeface="Arial" panose="020B0604020202020204" pitchFamily="34" charset="0"/>
                          <a:cs typeface="Arial" panose="020B0604020202020204" pitchFamily="34" charset="0"/>
                        </a:rPr>
                        <a:t>APR</a:t>
                      </a:r>
                    </a:p>
                  </a:txBody>
                  <a:tcPr/>
                </a:tc>
                <a:tc>
                  <a:txBody>
                    <a:bodyPr/>
                    <a:lstStyle/>
                    <a:p>
                      <a:pPr algn="ctr"/>
                      <a:r>
                        <a:rPr lang="en-US" dirty="0">
                          <a:latin typeface="Arial" panose="020B0604020202020204" pitchFamily="34" charset="0"/>
                          <a:cs typeface="Arial" panose="020B0604020202020204" pitchFamily="34" charset="0"/>
                        </a:rPr>
                        <a:t>MAY</a:t>
                      </a:r>
                    </a:p>
                  </a:txBody>
                  <a:tcPr/>
                </a:tc>
                <a:tc>
                  <a:txBody>
                    <a:bodyPr/>
                    <a:lstStyle/>
                    <a:p>
                      <a:pPr algn="ctr"/>
                      <a:r>
                        <a:rPr lang="en-US" dirty="0">
                          <a:latin typeface="Arial" panose="020B0604020202020204" pitchFamily="34" charset="0"/>
                          <a:cs typeface="Arial" panose="020B0604020202020204" pitchFamily="34" charset="0"/>
                        </a:rPr>
                        <a:t>JUN</a:t>
                      </a:r>
                    </a:p>
                  </a:txBody>
                  <a:tcPr/>
                </a:tc>
                <a:tc>
                  <a:txBody>
                    <a:bodyPr/>
                    <a:lstStyle/>
                    <a:p>
                      <a:pPr algn="ctr"/>
                      <a:r>
                        <a:rPr lang="en-US" dirty="0">
                          <a:latin typeface="Arial" panose="020B0604020202020204" pitchFamily="34" charset="0"/>
                          <a:cs typeface="Arial" panose="020B0604020202020204" pitchFamily="34" charset="0"/>
                        </a:rPr>
                        <a:t>JUL</a:t>
                      </a:r>
                    </a:p>
                  </a:txBody>
                  <a:tcPr/>
                </a:tc>
                <a:tc>
                  <a:txBody>
                    <a:bodyPr/>
                    <a:lstStyle/>
                    <a:p>
                      <a:pPr algn="ctr"/>
                      <a:r>
                        <a:rPr lang="en-US" dirty="0">
                          <a:latin typeface="Arial" panose="020B0604020202020204" pitchFamily="34" charset="0"/>
                          <a:cs typeface="Arial" panose="020B0604020202020204" pitchFamily="34" charset="0"/>
                        </a:rPr>
                        <a:t>AUG</a:t>
                      </a:r>
                    </a:p>
                  </a:txBody>
                  <a:tcPr/>
                </a:tc>
                <a:tc>
                  <a:txBody>
                    <a:bodyPr/>
                    <a:lstStyle/>
                    <a:p>
                      <a:pPr algn="ctr"/>
                      <a:r>
                        <a:rPr lang="en-US" dirty="0">
                          <a:latin typeface="Arial" panose="020B0604020202020204" pitchFamily="34" charset="0"/>
                          <a:cs typeface="Arial" panose="020B0604020202020204" pitchFamily="34" charset="0"/>
                        </a:rPr>
                        <a:t>SEP</a:t>
                      </a:r>
                    </a:p>
                  </a:txBody>
                  <a:tcPr/>
                </a:tc>
                <a:tc>
                  <a:txBody>
                    <a:bodyPr/>
                    <a:lstStyle/>
                    <a:p>
                      <a:pPr algn="ctr"/>
                      <a:r>
                        <a:rPr lang="en-US" dirty="0">
                          <a:latin typeface="Arial" panose="020B0604020202020204" pitchFamily="34" charset="0"/>
                          <a:cs typeface="Arial" panose="020B0604020202020204" pitchFamily="34" charset="0"/>
                        </a:rPr>
                        <a:t>OCT</a:t>
                      </a:r>
                    </a:p>
                  </a:txBody>
                  <a:tcPr/>
                </a:tc>
                <a:tc>
                  <a:txBody>
                    <a:bodyPr/>
                    <a:lstStyle/>
                    <a:p>
                      <a:pPr algn="ctr"/>
                      <a:r>
                        <a:rPr lang="en-US" dirty="0">
                          <a:latin typeface="Arial" panose="020B0604020202020204" pitchFamily="34" charset="0"/>
                          <a:cs typeface="Arial" panose="020B0604020202020204" pitchFamily="34" charset="0"/>
                        </a:rPr>
                        <a:t>NOV</a:t>
                      </a:r>
                    </a:p>
                  </a:txBody>
                  <a:tcPr/>
                </a:tc>
                <a:tc>
                  <a:txBody>
                    <a:bodyPr/>
                    <a:lstStyle/>
                    <a:p>
                      <a:pPr algn="ctr"/>
                      <a:r>
                        <a:rPr lang="en-US" dirty="0">
                          <a:latin typeface="Arial" panose="020B0604020202020204" pitchFamily="34" charset="0"/>
                          <a:cs typeface="Arial" panose="020B0604020202020204" pitchFamily="34" charset="0"/>
                        </a:rPr>
                        <a:t>DEC</a:t>
                      </a:r>
                    </a:p>
                  </a:txBody>
                  <a:tcPr/>
                </a:tc>
                <a:extLst>
                  <a:ext uri="{0D108BD9-81ED-4DB2-BD59-A6C34878D82A}">
                    <a16:rowId xmlns:a16="http://schemas.microsoft.com/office/drawing/2014/main" val="1792083644"/>
                  </a:ext>
                </a:extLst>
              </a:tr>
              <a:tr h="3543245">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55747154"/>
                  </a:ext>
                </a:extLst>
              </a:tr>
            </a:tbl>
          </a:graphicData>
        </a:graphic>
      </p:graphicFrame>
      <p:sp>
        <p:nvSpPr>
          <p:cNvPr id="10" name="Arrow: Pentagon 9">
            <a:extLst>
              <a:ext uri="{FF2B5EF4-FFF2-40B4-BE49-F238E27FC236}">
                <a16:creationId xmlns:a16="http://schemas.microsoft.com/office/drawing/2014/main" id="{0A3EF5BB-1D41-4B4A-97F2-0E106F8EDCD0}"/>
              </a:ext>
            </a:extLst>
          </p:cNvPr>
          <p:cNvSpPr/>
          <p:nvPr/>
        </p:nvSpPr>
        <p:spPr>
          <a:xfrm>
            <a:off x="6095999" y="4910724"/>
            <a:ext cx="4431323" cy="301626"/>
          </a:xfrm>
          <a:prstGeom prst="homePlate">
            <a:avLst/>
          </a:prstGeom>
          <a:solidFill>
            <a:srgbClr val="E145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Sustainment Activities</a:t>
            </a:r>
          </a:p>
        </p:txBody>
      </p:sp>
      <p:sp>
        <p:nvSpPr>
          <p:cNvPr id="8" name="Arrow: Pentagon 7">
            <a:extLst>
              <a:ext uri="{FF2B5EF4-FFF2-40B4-BE49-F238E27FC236}">
                <a16:creationId xmlns:a16="http://schemas.microsoft.com/office/drawing/2014/main" id="{6F03659B-7CD6-44BB-B97A-79B648279BE4}"/>
              </a:ext>
            </a:extLst>
          </p:cNvPr>
          <p:cNvSpPr/>
          <p:nvPr/>
        </p:nvSpPr>
        <p:spPr>
          <a:xfrm>
            <a:off x="4431323" y="3880314"/>
            <a:ext cx="1664677" cy="775015"/>
          </a:xfrm>
          <a:prstGeom prst="homePlate">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End User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Phase 1</a:t>
            </a:r>
          </a:p>
        </p:txBody>
      </p:sp>
      <p:sp>
        <p:nvSpPr>
          <p:cNvPr id="11" name="Arrow: Pentagon 10">
            <a:extLst>
              <a:ext uri="{FF2B5EF4-FFF2-40B4-BE49-F238E27FC236}">
                <a16:creationId xmlns:a16="http://schemas.microsoft.com/office/drawing/2014/main" id="{32D36FD1-39C0-4204-9076-E2A67D1174FE}"/>
              </a:ext>
            </a:extLst>
          </p:cNvPr>
          <p:cNvSpPr/>
          <p:nvPr/>
        </p:nvSpPr>
        <p:spPr>
          <a:xfrm>
            <a:off x="1163782" y="2628787"/>
            <a:ext cx="1597891" cy="775015"/>
          </a:xfrm>
          <a:prstGeom prst="homePlate">
            <a:avLst/>
          </a:prstGeom>
          <a:solidFill>
            <a:srgbClr val="6CC24A"/>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Training Instructor Hiring</a:t>
            </a:r>
          </a:p>
        </p:txBody>
      </p:sp>
      <p:sp>
        <p:nvSpPr>
          <p:cNvPr id="12" name="Arrow: Pentagon 11">
            <a:extLst>
              <a:ext uri="{FF2B5EF4-FFF2-40B4-BE49-F238E27FC236}">
                <a16:creationId xmlns:a16="http://schemas.microsoft.com/office/drawing/2014/main" id="{F06EB5CB-0D57-42F6-8F4D-38594890576B}"/>
              </a:ext>
            </a:extLst>
          </p:cNvPr>
          <p:cNvSpPr/>
          <p:nvPr/>
        </p:nvSpPr>
        <p:spPr>
          <a:xfrm>
            <a:off x="2761673" y="3173111"/>
            <a:ext cx="1664677" cy="775015"/>
          </a:xfrm>
          <a:prstGeom prst="homePlate">
            <a:avLst/>
          </a:prstGeom>
          <a:solidFill>
            <a:srgbClr val="FFB81C"/>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Instructor Training</a:t>
            </a:r>
          </a:p>
        </p:txBody>
      </p:sp>
      <p:sp>
        <p:nvSpPr>
          <p:cNvPr id="15" name="Arrow: Pentagon 14">
            <a:extLst>
              <a:ext uri="{FF2B5EF4-FFF2-40B4-BE49-F238E27FC236}">
                <a16:creationId xmlns:a16="http://schemas.microsoft.com/office/drawing/2014/main" id="{45733DC6-B5A2-4C8D-B61C-7753B972546D}"/>
              </a:ext>
            </a:extLst>
          </p:cNvPr>
          <p:cNvSpPr/>
          <p:nvPr/>
        </p:nvSpPr>
        <p:spPr>
          <a:xfrm>
            <a:off x="9437611" y="3569006"/>
            <a:ext cx="1664677" cy="775015"/>
          </a:xfrm>
          <a:prstGeom prst="homePlate">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End User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Phase 2</a:t>
            </a:r>
          </a:p>
        </p:txBody>
      </p:sp>
    </p:spTree>
    <p:extLst>
      <p:ext uri="{BB962C8B-B14F-4D97-AF65-F5344CB8AC3E}">
        <p14:creationId xmlns:p14="http://schemas.microsoft.com/office/powerpoint/2010/main" val="3969817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8971-C2CA-45CF-B67A-E8D01696F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Key Takeaways</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429000"/>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250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7DD3D3-4B76-465D-A1CE-91A7F7F96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Thank You!</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17118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0283785-5055-4514-92D0-C04AB7C12FA2}"/>
              </a:ext>
            </a:extLst>
          </p:cNvPr>
          <p:cNvGrpSpPr/>
          <p:nvPr/>
        </p:nvGrpSpPr>
        <p:grpSpPr>
          <a:xfrm>
            <a:off x="98892" y="3509018"/>
            <a:ext cx="11994215" cy="2511675"/>
            <a:chOff x="98892" y="3727738"/>
            <a:chExt cx="11994215" cy="2511675"/>
          </a:xfrm>
        </p:grpSpPr>
        <p:sp>
          <p:nvSpPr>
            <p:cNvPr id="7" name="TextBox 6">
              <a:extLst>
                <a:ext uri="{FF2B5EF4-FFF2-40B4-BE49-F238E27FC236}">
                  <a16:creationId xmlns:a16="http://schemas.microsoft.com/office/drawing/2014/main" id="{674EA573-40B4-4C23-B7AB-C903EBD3708B}"/>
                </a:ext>
              </a:extLst>
            </p:cNvPr>
            <p:cNvSpPr txBox="1"/>
            <p:nvPr/>
          </p:nvSpPr>
          <p:spPr>
            <a:xfrm>
              <a:off x="2796122" y="3727738"/>
              <a:ext cx="3692303"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Sheena Coles</a:t>
              </a:r>
            </a:p>
            <a:p>
              <a:pPr algn="ctr"/>
              <a:r>
                <a:rPr lang="en-US" dirty="0">
                  <a:latin typeface="Arial" panose="020B0604020202020204" pitchFamily="34" charset="0"/>
                  <a:cs typeface="Arial" panose="020B0604020202020204" pitchFamily="34" charset="0"/>
                  <a:hlinkClick r:id="rId3"/>
                </a:rPr>
                <a:t>SColes@sco.Idaho.gov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208-334-3100 </a:t>
              </a:r>
            </a:p>
          </p:txBody>
        </p:sp>
        <p:sp>
          <p:nvSpPr>
            <p:cNvPr id="13" name="TextBox 12">
              <a:extLst>
                <a:ext uri="{FF2B5EF4-FFF2-40B4-BE49-F238E27FC236}">
                  <a16:creationId xmlns:a16="http://schemas.microsoft.com/office/drawing/2014/main" id="{57D4FBF6-E9D4-457A-AE3A-96040D09DBA3}"/>
                </a:ext>
              </a:extLst>
            </p:cNvPr>
            <p:cNvSpPr txBox="1"/>
            <p:nvPr/>
          </p:nvSpPr>
          <p:spPr>
            <a:xfrm>
              <a:off x="5664197" y="3732859"/>
              <a:ext cx="3313022"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Alex Doench </a:t>
              </a:r>
            </a:p>
            <a:p>
              <a:pPr algn="ctr"/>
              <a:r>
                <a:rPr lang="en-US" dirty="0">
                  <a:latin typeface="Arial" panose="020B0604020202020204" pitchFamily="34" charset="0"/>
                  <a:cs typeface="Arial" panose="020B0604020202020204" pitchFamily="34" charset="0"/>
                  <a:hlinkClick r:id="rId4"/>
                </a:rPr>
                <a:t>adoench@sco.Idaho.gov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208-332-8841</a:t>
              </a:r>
            </a:p>
          </p:txBody>
        </p:sp>
        <p:grpSp>
          <p:nvGrpSpPr>
            <p:cNvPr id="4" name="Group 3">
              <a:extLst>
                <a:ext uri="{FF2B5EF4-FFF2-40B4-BE49-F238E27FC236}">
                  <a16:creationId xmlns:a16="http://schemas.microsoft.com/office/drawing/2014/main" id="{448860DB-AFEB-44B4-98B4-EF355ABC08CA}"/>
                </a:ext>
              </a:extLst>
            </p:cNvPr>
            <p:cNvGrpSpPr/>
            <p:nvPr/>
          </p:nvGrpSpPr>
          <p:grpSpPr>
            <a:xfrm>
              <a:off x="98892" y="5006145"/>
              <a:ext cx="11994215" cy="1233268"/>
              <a:chOff x="251544" y="4928877"/>
              <a:chExt cx="11994215" cy="1233268"/>
            </a:xfrm>
          </p:grpSpPr>
          <p:sp>
            <p:nvSpPr>
              <p:cNvPr id="10" name="TextBox 9">
                <a:extLst>
                  <a:ext uri="{FF2B5EF4-FFF2-40B4-BE49-F238E27FC236}">
                    <a16:creationId xmlns:a16="http://schemas.microsoft.com/office/drawing/2014/main" id="{2E71641E-D942-4A56-AA3D-940FB7F7CF92}"/>
                  </a:ext>
                </a:extLst>
              </p:cNvPr>
              <p:cNvSpPr txBox="1"/>
              <p:nvPr/>
            </p:nvSpPr>
            <p:spPr>
              <a:xfrm>
                <a:off x="8649129" y="4961816"/>
                <a:ext cx="3596630" cy="1200329"/>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Danielle Stevens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5"/>
                  </a:rPr>
                  <a:t>dstevens@sco.Idaho.gov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208-332-8868</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E5364D4-61EE-402B-8FF9-A45DC070200E}"/>
                  </a:ext>
                </a:extLst>
              </p:cNvPr>
              <p:cNvSpPr txBox="1"/>
              <p:nvPr/>
            </p:nvSpPr>
            <p:spPr>
              <a:xfrm>
                <a:off x="3101425" y="4961816"/>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Chris Lehosit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6"/>
                  </a:rPr>
                  <a:t>clehosit@sco.Idaho.gov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208-332-8887</a:t>
                </a:r>
              </a:p>
            </p:txBody>
          </p:sp>
          <p:sp>
            <p:nvSpPr>
              <p:cNvPr id="12" name="TextBox 11">
                <a:extLst>
                  <a:ext uri="{FF2B5EF4-FFF2-40B4-BE49-F238E27FC236}">
                    <a16:creationId xmlns:a16="http://schemas.microsoft.com/office/drawing/2014/main" id="{EDEB1BAC-ECB6-4C24-A107-F847E3811A67}"/>
                  </a:ext>
                </a:extLst>
              </p:cNvPr>
              <p:cNvSpPr txBox="1"/>
              <p:nvPr/>
            </p:nvSpPr>
            <p:spPr>
              <a:xfrm>
                <a:off x="251544" y="4928877"/>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     Tina Fuller</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7"/>
                  </a:rPr>
                  <a:t>tfuller@sco.Idaho.gov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208-332-8867</a:t>
                </a:r>
              </a:p>
            </p:txBody>
          </p:sp>
          <p:sp>
            <p:nvSpPr>
              <p:cNvPr id="14" name="TextBox 13">
                <a:extLst>
                  <a:ext uri="{FF2B5EF4-FFF2-40B4-BE49-F238E27FC236}">
                    <a16:creationId xmlns:a16="http://schemas.microsoft.com/office/drawing/2014/main" id="{50952A4A-8011-4FB3-9B0A-1C2ADC7D0432}"/>
                  </a:ext>
                </a:extLst>
              </p:cNvPr>
              <p:cNvSpPr txBox="1"/>
              <p:nvPr/>
            </p:nvSpPr>
            <p:spPr>
              <a:xfrm>
                <a:off x="6006507" y="4961816"/>
                <a:ext cx="3163825"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Elijah Stearns </a:t>
                </a:r>
              </a:p>
              <a:p>
                <a:pPr algn="ctr"/>
                <a:r>
                  <a:rPr lang="en-US" dirty="0">
                    <a:latin typeface="Arial" panose="020B0604020202020204" pitchFamily="34" charset="0"/>
                    <a:cs typeface="Arial" panose="020B0604020202020204" pitchFamily="34" charset="0"/>
                    <a:hlinkClick r:id="rId8"/>
                  </a:rPr>
                  <a:t>estearns@sco.idaho.gov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208-332-8871</a:t>
                </a:r>
              </a:p>
            </p:txBody>
          </p:sp>
        </p:grpSp>
      </p:grpSp>
    </p:spTree>
    <p:extLst>
      <p:ext uri="{BB962C8B-B14F-4D97-AF65-F5344CB8AC3E}">
        <p14:creationId xmlns:p14="http://schemas.microsoft.com/office/powerpoint/2010/main" val="94528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81AFEF-D88D-4853-8579-411099F22827}"/>
              </a:ext>
            </a:extLst>
          </p:cNvPr>
          <p:cNvGrpSpPr/>
          <p:nvPr/>
        </p:nvGrpSpPr>
        <p:grpSpPr>
          <a:xfrm>
            <a:off x="0" y="1"/>
            <a:ext cx="5719568" cy="6343650"/>
            <a:chOff x="0" y="0"/>
            <a:chExt cx="4850780" cy="6337301"/>
          </a:xfrm>
        </p:grpSpPr>
        <p:pic>
          <p:nvPicPr>
            <p:cNvPr id="2" name="Picture 1">
              <a:extLst>
                <a:ext uri="{FF2B5EF4-FFF2-40B4-BE49-F238E27FC236}">
                  <a16:creationId xmlns:a16="http://schemas.microsoft.com/office/drawing/2014/main" id="{B76DB9A8-E3BF-4836-84C4-818AC39EF4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55" t="15260" b="26998"/>
            <a:stretch/>
          </p:blipFill>
          <p:spPr>
            <a:xfrm>
              <a:off x="0" y="1"/>
              <a:ext cx="4850780" cy="6337300"/>
            </a:xfrm>
            <a:prstGeom prst="rect">
              <a:avLst/>
            </a:prstGeom>
          </p:spPr>
        </p:pic>
        <p:sp>
          <p:nvSpPr>
            <p:cNvPr id="3" name="Rectangle 2">
              <a:extLst>
                <a:ext uri="{FF2B5EF4-FFF2-40B4-BE49-F238E27FC236}">
                  <a16:creationId xmlns:a16="http://schemas.microsoft.com/office/drawing/2014/main" id="{C7739D29-AC37-46BB-8D4F-5884D0842756}"/>
                </a:ext>
              </a:extLst>
            </p:cNvPr>
            <p:cNvSpPr/>
            <p:nvPr/>
          </p:nvSpPr>
          <p:spPr>
            <a:xfrm>
              <a:off x="1" y="0"/>
              <a:ext cx="4850779" cy="6337301"/>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2A7212C1-E25E-4CB2-B791-89A3BA092208}"/>
              </a:ext>
            </a:extLst>
          </p:cNvPr>
          <p:cNvSpPr txBox="1"/>
          <p:nvPr/>
        </p:nvSpPr>
        <p:spPr>
          <a:xfrm>
            <a:off x="1513119" y="2690336"/>
            <a:ext cx="2693330"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AGENDA</a:t>
            </a:r>
          </a:p>
        </p:txBody>
      </p:sp>
      <p:sp>
        <p:nvSpPr>
          <p:cNvPr id="5" name="TextBox 4">
            <a:extLst>
              <a:ext uri="{FF2B5EF4-FFF2-40B4-BE49-F238E27FC236}">
                <a16:creationId xmlns:a16="http://schemas.microsoft.com/office/drawing/2014/main" id="{0D98AFF5-910B-4929-9DCD-366D214D294C}"/>
              </a:ext>
            </a:extLst>
          </p:cNvPr>
          <p:cNvSpPr txBox="1"/>
          <p:nvPr/>
        </p:nvSpPr>
        <p:spPr>
          <a:xfrm>
            <a:off x="6096000" y="1507095"/>
            <a:ext cx="5719567" cy="3105145"/>
          </a:xfrm>
          <a:prstGeom prst="rect">
            <a:avLst/>
          </a:prstGeom>
          <a:noFill/>
        </p:spPr>
        <p:txBody>
          <a:bodyPr wrap="square" rtlCol="0" anchor="t">
            <a:spAutoFit/>
          </a:bodyPr>
          <a:lstStyle/>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1 Update and Timeline</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1 Activities</a:t>
            </a:r>
          </a:p>
          <a:p>
            <a:pPr marL="742950" lvl="1"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SIT 3</a:t>
            </a:r>
          </a:p>
          <a:p>
            <a:pPr marL="742950" lvl="1"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Agency Dossier</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2 Update and Timeline</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2 Activities</a:t>
            </a:r>
          </a:p>
          <a:p>
            <a:pPr marL="742950" lvl="1"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Change Readiness Assessment 1</a:t>
            </a:r>
          </a:p>
          <a:p>
            <a:pPr marL="742950" lvl="1"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Interface / Conversion Meetings</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Engagement Opportunities </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Training Instructors</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Key Takeaways </a:t>
            </a:r>
            <a:endParaRPr lang="EN-US" sz="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478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67B22-7A12-4CBC-AB7F-5EB3A28B7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Update</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604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CC32AA5-E18C-4087-82D7-6956B9DB9DA8}"/>
              </a:ext>
            </a:extLst>
          </p:cNvPr>
          <p:cNvGraphicFramePr>
            <a:graphicFrameLocks noGrp="1"/>
          </p:cNvGraphicFramePr>
          <p:nvPr/>
        </p:nvGraphicFramePr>
        <p:xfrm>
          <a:off x="3071191" y="610073"/>
          <a:ext cx="8974802" cy="5637853"/>
        </p:xfrm>
        <a:graphic>
          <a:graphicData uri="http://schemas.openxmlformats.org/drawingml/2006/table">
            <a:tbl>
              <a:tblPr/>
              <a:tblGrid>
                <a:gridCol w="3245494">
                  <a:extLst>
                    <a:ext uri="{9D8B030D-6E8A-4147-A177-3AD203B41FA5}">
                      <a16:colId xmlns:a16="http://schemas.microsoft.com/office/drawing/2014/main" val="1122962534"/>
                    </a:ext>
                  </a:extLst>
                </a:gridCol>
                <a:gridCol w="220358">
                  <a:extLst>
                    <a:ext uri="{9D8B030D-6E8A-4147-A177-3AD203B41FA5}">
                      <a16:colId xmlns:a16="http://schemas.microsoft.com/office/drawing/2014/main" val="4164246002"/>
                    </a:ext>
                  </a:extLst>
                </a:gridCol>
                <a:gridCol w="220358">
                  <a:extLst>
                    <a:ext uri="{9D8B030D-6E8A-4147-A177-3AD203B41FA5}">
                      <a16:colId xmlns:a16="http://schemas.microsoft.com/office/drawing/2014/main" val="640818230"/>
                    </a:ext>
                  </a:extLst>
                </a:gridCol>
                <a:gridCol w="220358">
                  <a:extLst>
                    <a:ext uri="{9D8B030D-6E8A-4147-A177-3AD203B41FA5}">
                      <a16:colId xmlns:a16="http://schemas.microsoft.com/office/drawing/2014/main" val="959425147"/>
                    </a:ext>
                  </a:extLst>
                </a:gridCol>
                <a:gridCol w="220358">
                  <a:extLst>
                    <a:ext uri="{9D8B030D-6E8A-4147-A177-3AD203B41FA5}">
                      <a16:colId xmlns:a16="http://schemas.microsoft.com/office/drawing/2014/main" val="1031804202"/>
                    </a:ext>
                  </a:extLst>
                </a:gridCol>
                <a:gridCol w="220358">
                  <a:extLst>
                    <a:ext uri="{9D8B030D-6E8A-4147-A177-3AD203B41FA5}">
                      <a16:colId xmlns:a16="http://schemas.microsoft.com/office/drawing/2014/main" val="2694507615"/>
                    </a:ext>
                  </a:extLst>
                </a:gridCol>
                <a:gridCol w="220358">
                  <a:extLst>
                    <a:ext uri="{9D8B030D-6E8A-4147-A177-3AD203B41FA5}">
                      <a16:colId xmlns:a16="http://schemas.microsoft.com/office/drawing/2014/main" val="453749933"/>
                    </a:ext>
                  </a:extLst>
                </a:gridCol>
                <a:gridCol w="220358">
                  <a:extLst>
                    <a:ext uri="{9D8B030D-6E8A-4147-A177-3AD203B41FA5}">
                      <a16:colId xmlns:a16="http://schemas.microsoft.com/office/drawing/2014/main" val="3359527274"/>
                    </a:ext>
                  </a:extLst>
                </a:gridCol>
                <a:gridCol w="220358">
                  <a:extLst>
                    <a:ext uri="{9D8B030D-6E8A-4147-A177-3AD203B41FA5}">
                      <a16:colId xmlns:a16="http://schemas.microsoft.com/office/drawing/2014/main" val="2366117863"/>
                    </a:ext>
                  </a:extLst>
                </a:gridCol>
                <a:gridCol w="220358">
                  <a:extLst>
                    <a:ext uri="{9D8B030D-6E8A-4147-A177-3AD203B41FA5}">
                      <a16:colId xmlns:a16="http://schemas.microsoft.com/office/drawing/2014/main" val="3097541022"/>
                    </a:ext>
                  </a:extLst>
                </a:gridCol>
                <a:gridCol w="220358">
                  <a:extLst>
                    <a:ext uri="{9D8B030D-6E8A-4147-A177-3AD203B41FA5}">
                      <a16:colId xmlns:a16="http://schemas.microsoft.com/office/drawing/2014/main" val="2369620694"/>
                    </a:ext>
                  </a:extLst>
                </a:gridCol>
                <a:gridCol w="220358">
                  <a:extLst>
                    <a:ext uri="{9D8B030D-6E8A-4147-A177-3AD203B41FA5}">
                      <a16:colId xmlns:a16="http://schemas.microsoft.com/office/drawing/2014/main" val="3637647972"/>
                    </a:ext>
                  </a:extLst>
                </a:gridCol>
                <a:gridCol w="220358">
                  <a:extLst>
                    <a:ext uri="{9D8B030D-6E8A-4147-A177-3AD203B41FA5}">
                      <a16:colId xmlns:a16="http://schemas.microsoft.com/office/drawing/2014/main" val="2076799468"/>
                    </a:ext>
                  </a:extLst>
                </a:gridCol>
                <a:gridCol w="220358">
                  <a:extLst>
                    <a:ext uri="{9D8B030D-6E8A-4147-A177-3AD203B41FA5}">
                      <a16:colId xmlns:a16="http://schemas.microsoft.com/office/drawing/2014/main" val="2026239998"/>
                    </a:ext>
                  </a:extLst>
                </a:gridCol>
                <a:gridCol w="220358">
                  <a:extLst>
                    <a:ext uri="{9D8B030D-6E8A-4147-A177-3AD203B41FA5}">
                      <a16:colId xmlns:a16="http://schemas.microsoft.com/office/drawing/2014/main" val="2585832305"/>
                    </a:ext>
                  </a:extLst>
                </a:gridCol>
                <a:gridCol w="220358">
                  <a:extLst>
                    <a:ext uri="{9D8B030D-6E8A-4147-A177-3AD203B41FA5}">
                      <a16:colId xmlns:a16="http://schemas.microsoft.com/office/drawing/2014/main" val="4198675959"/>
                    </a:ext>
                  </a:extLst>
                </a:gridCol>
                <a:gridCol w="220358">
                  <a:extLst>
                    <a:ext uri="{9D8B030D-6E8A-4147-A177-3AD203B41FA5}">
                      <a16:colId xmlns:a16="http://schemas.microsoft.com/office/drawing/2014/main" val="2056030410"/>
                    </a:ext>
                  </a:extLst>
                </a:gridCol>
                <a:gridCol w="220358">
                  <a:extLst>
                    <a:ext uri="{9D8B030D-6E8A-4147-A177-3AD203B41FA5}">
                      <a16:colId xmlns:a16="http://schemas.microsoft.com/office/drawing/2014/main" val="3047769470"/>
                    </a:ext>
                  </a:extLst>
                </a:gridCol>
                <a:gridCol w="220358">
                  <a:extLst>
                    <a:ext uri="{9D8B030D-6E8A-4147-A177-3AD203B41FA5}">
                      <a16:colId xmlns:a16="http://schemas.microsoft.com/office/drawing/2014/main" val="3846553359"/>
                    </a:ext>
                  </a:extLst>
                </a:gridCol>
                <a:gridCol w="220358">
                  <a:extLst>
                    <a:ext uri="{9D8B030D-6E8A-4147-A177-3AD203B41FA5}">
                      <a16:colId xmlns:a16="http://schemas.microsoft.com/office/drawing/2014/main" val="3313999989"/>
                    </a:ext>
                  </a:extLst>
                </a:gridCol>
                <a:gridCol w="220358">
                  <a:extLst>
                    <a:ext uri="{9D8B030D-6E8A-4147-A177-3AD203B41FA5}">
                      <a16:colId xmlns:a16="http://schemas.microsoft.com/office/drawing/2014/main" val="1877596084"/>
                    </a:ext>
                  </a:extLst>
                </a:gridCol>
                <a:gridCol w="220358">
                  <a:extLst>
                    <a:ext uri="{9D8B030D-6E8A-4147-A177-3AD203B41FA5}">
                      <a16:colId xmlns:a16="http://schemas.microsoft.com/office/drawing/2014/main" val="2653710353"/>
                    </a:ext>
                  </a:extLst>
                </a:gridCol>
                <a:gridCol w="220358">
                  <a:extLst>
                    <a:ext uri="{9D8B030D-6E8A-4147-A177-3AD203B41FA5}">
                      <a16:colId xmlns:a16="http://schemas.microsoft.com/office/drawing/2014/main" val="2784263761"/>
                    </a:ext>
                  </a:extLst>
                </a:gridCol>
                <a:gridCol w="220358">
                  <a:extLst>
                    <a:ext uri="{9D8B030D-6E8A-4147-A177-3AD203B41FA5}">
                      <a16:colId xmlns:a16="http://schemas.microsoft.com/office/drawing/2014/main" val="1287269880"/>
                    </a:ext>
                  </a:extLst>
                </a:gridCol>
                <a:gridCol w="220358">
                  <a:extLst>
                    <a:ext uri="{9D8B030D-6E8A-4147-A177-3AD203B41FA5}">
                      <a16:colId xmlns:a16="http://schemas.microsoft.com/office/drawing/2014/main" val="2780360876"/>
                    </a:ext>
                  </a:extLst>
                </a:gridCol>
                <a:gridCol w="220358">
                  <a:extLst>
                    <a:ext uri="{9D8B030D-6E8A-4147-A177-3AD203B41FA5}">
                      <a16:colId xmlns:a16="http://schemas.microsoft.com/office/drawing/2014/main" val="2013839968"/>
                    </a:ext>
                  </a:extLst>
                </a:gridCol>
                <a:gridCol w="220358">
                  <a:extLst>
                    <a:ext uri="{9D8B030D-6E8A-4147-A177-3AD203B41FA5}">
                      <a16:colId xmlns:a16="http://schemas.microsoft.com/office/drawing/2014/main" val="1791541175"/>
                    </a:ext>
                  </a:extLst>
                </a:gridCol>
              </a:tblGrid>
              <a:tr h="231632">
                <a:tc rowSpan="3">
                  <a:txBody>
                    <a:bodyPr/>
                    <a:lstStyle/>
                    <a:p>
                      <a:pPr algn="l" fontAlgn="ctr"/>
                      <a:r>
                        <a:rPr lang="en-US" sz="1200" b="1" i="0" u="none" strike="noStrike" dirty="0">
                          <a:solidFill>
                            <a:srgbClr val="000000"/>
                          </a:solidFill>
                          <a:effectLst/>
                          <a:latin typeface="Calibri" panose="020F0502020204030204" pitchFamily="34" charset="0"/>
                        </a:rPr>
                        <a:t>  Activities / Tasks</a:t>
                      </a:r>
                    </a:p>
                  </a:txBody>
                  <a:tcPr marL="81753" marR="81753" marT="40876" marB="40876" anchor="ctr">
                    <a:lnL w="12700" cap="flat" cmpd="sng" algn="ctr">
                      <a:solidFill>
                        <a:srgbClr val="00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gridSpan="26">
                  <a:txBody>
                    <a:bodyPr/>
                    <a:lstStyle/>
                    <a:p>
                      <a:pPr algn="ctr" fontAlgn="ctr"/>
                      <a:r>
                        <a:rPr lang="en-US" sz="1000" b="1" i="0" u="none" strike="noStrike" dirty="0">
                          <a:solidFill>
                            <a:srgbClr val="000000"/>
                          </a:solidFill>
                          <a:effectLst/>
                          <a:latin typeface="Calibri" panose="020F0502020204030204" pitchFamily="34" charset="0"/>
                        </a:rPr>
                        <a:t>2022</a:t>
                      </a:r>
                    </a:p>
                  </a:txBody>
                  <a:tcPr marL="81753" marR="81753" marT="40876" marB="4087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B4C6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1356857"/>
                  </a:ext>
                </a:extLst>
              </a:tr>
              <a:tr h="231632">
                <a:tc vMerge="1">
                  <a:txBody>
                    <a:bodyPr/>
                    <a:lstStyle/>
                    <a:p>
                      <a:endParaRPr lang="en-US"/>
                    </a:p>
                  </a:txBody>
                  <a:tcPr/>
                </a:tc>
                <a:tc gridSpan="5">
                  <a:txBody>
                    <a:bodyPr/>
                    <a:lstStyle/>
                    <a:p>
                      <a:pPr algn="ctr" fontAlgn="ctr"/>
                      <a:r>
                        <a:rPr lang="en-US" sz="1000" b="1" i="0" u="none" strike="noStrike" dirty="0">
                          <a:solidFill>
                            <a:srgbClr val="000000"/>
                          </a:solidFill>
                          <a:effectLst/>
                          <a:latin typeface="Calibri" panose="020F0502020204030204" pitchFamily="34" charset="0"/>
                        </a:rPr>
                        <a:t>Jan</a:t>
                      </a:r>
                    </a:p>
                  </a:txBody>
                  <a:tcPr marL="81753" marR="81753" marT="40876" marB="40876"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r>
                        <a:rPr lang="en-US" sz="1100" b="1" i="0" u="none" strike="noStrike" dirty="0">
                          <a:solidFill>
                            <a:srgbClr val="000000"/>
                          </a:solidFill>
                          <a:effectLst/>
                          <a:latin typeface="Calibri" panose="020F0502020204030204" pitchFamily="34" charset="0"/>
                        </a:rPr>
                        <a:t>Feb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4">
                  <a:txBody>
                    <a:bodyPr/>
                    <a:lstStyle/>
                    <a:p>
                      <a:pPr algn="ctr" fontAlgn="ctr"/>
                      <a:r>
                        <a:rPr lang="en-US" sz="1000" b="1" i="0" u="none" strike="noStrike" dirty="0">
                          <a:solidFill>
                            <a:srgbClr val="000000"/>
                          </a:solidFill>
                          <a:effectLst/>
                          <a:latin typeface="Calibri" panose="020F0502020204030204" pitchFamily="34" charset="0"/>
                        </a:rPr>
                        <a:t>Feb</a:t>
                      </a:r>
                    </a:p>
                  </a:txBody>
                  <a:tcPr marL="81753" marR="81753" marT="40876" marB="40876"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pPr algn="ctr" fontAlgn="ctr"/>
                      <a:r>
                        <a:rPr lang="en-US" sz="1100" b="1" i="0" u="none" strike="noStrike" dirty="0">
                          <a:solidFill>
                            <a:srgbClr val="000000"/>
                          </a:solidFill>
                          <a:effectLst/>
                          <a:latin typeface="Calibri" panose="020F0502020204030204" pitchFamily="34" charset="0"/>
                        </a:rPr>
                        <a:t>Mar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4">
                  <a:txBody>
                    <a:bodyPr/>
                    <a:lstStyle/>
                    <a:p>
                      <a:pPr algn="ctr" fontAlgn="ctr"/>
                      <a:r>
                        <a:rPr lang="en-US" sz="1000" b="1" i="0" u="none" strike="noStrike" dirty="0">
                          <a:solidFill>
                            <a:srgbClr val="000000"/>
                          </a:solidFill>
                          <a:effectLst/>
                          <a:latin typeface="Calibri" panose="020F0502020204030204" pitchFamily="34" charset="0"/>
                        </a:rPr>
                        <a:t>Mar</a:t>
                      </a:r>
                    </a:p>
                  </a:txBody>
                  <a:tcPr marL="81753" marR="81753" marT="40876" marB="40876"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pPr algn="ctr" fontAlgn="ctr"/>
                      <a:r>
                        <a:rPr lang="en-US" sz="1100" b="1" i="0" u="none" strike="noStrike" dirty="0">
                          <a:solidFill>
                            <a:srgbClr val="000000"/>
                          </a:solidFill>
                          <a:effectLst/>
                          <a:latin typeface="Calibri" panose="020F0502020204030204" pitchFamily="34" charset="0"/>
                        </a:rPr>
                        <a:t>Apr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4">
                  <a:txBody>
                    <a:bodyPr/>
                    <a:lstStyle/>
                    <a:p>
                      <a:pPr algn="ctr" fontAlgn="ctr"/>
                      <a:r>
                        <a:rPr lang="en-US" sz="1000" b="1" i="0" u="none" strike="noStrike" dirty="0">
                          <a:solidFill>
                            <a:srgbClr val="000000"/>
                          </a:solidFill>
                          <a:effectLst/>
                          <a:latin typeface="Calibri" panose="020F0502020204030204" pitchFamily="34" charset="0"/>
                        </a:rPr>
                        <a:t>Apr</a:t>
                      </a:r>
                    </a:p>
                  </a:txBody>
                  <a:tcPr marL="81753" marR="81753" marT="40876" marB="40876"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000" b="1" i="0" u="none" strike="noStrike" dirty="0">
                          <a:solidFill>
                            <a:srgbClr val="000000"/>
                          </a:solidFill>
                          <a:effectLst/>
                          <a:latin typeface="Calibri" panose="020F0502020204030204" pitchFamily="34" charset="0"/>
                        </a:rPr>
                        <a:t>May</a:t>
                      </a:r>
                    </a:p>
                  </a:txBody>
                  <a:tcPr marL="81753" marR="81753" marT="40876" marB="40876"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r>
                        <a:rPr lang="en-US" sz="1100" b="1" i="0" u="none" strike="noStrike" dirty="0">
                          <a:solidFill>
                            <a:srgbClr val="000000"/>
                          </a:solidFill>
                          <a:effectLst/>
                          <a:latin typeface="Calibri" panose="020F0502020204030204" pitchFamily="34" charset="0"/>
                        </a:rPr>
                        <a:t>Jun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4">
                  <a:txBody>
                    <a:bodyPr/>
                    <a:lstStyle/>
                    <a:p>
                      <a:pPr algn="ctr" fontAlgn="ctr"/>
                      <a:r>
                        <a:rPr lang="en-US" sz="1000" b="1" i="0" u="none" strike="noStrike" dirty="0">
                          <a:solidFill>
                            <a:srgbClr val="000000"/>
                          </a:solidFill>
                          <a:effectLst/>
                          <a:latin typeface="Calibri" panose="020F0502020204030204" pitchFamily="34" charset="0"/>
                        </a:rPr>
                        <a:t>Jun</a:t>
                      </a:r>
                    </a:p>
                  </a:txBody>
                  <a:tcPr marL="4253" marR="4253" marT="425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pPr algn="ctr" fontAlgn="ctr"/>
                      <a:r>
                        <a:rPr lang="en-US" sz="1100" b="1" i="0" u="none" strike="noStrike" dirty="0">
                          <a:solidFill>
                            <a:srgbClr val="000000"/>
                          </a:solidFill>
                          <a:effectLst/>
                          <a:latin typeface="Calibri" panose="020F0502020204030204" pitchFamily="34" charset="0"/>
                        </a:rPr>
                        <a:t>Jul</a:t>
                      </a:r>
                    </a:p>
                  </a:txBody>
                  <a:tcPr marL="4757" marR="4757" marT="4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51815192"/>
                  </a:ext>
                </a:extLst>
              </a:tr>
              <a:tr h="154133">
                <a:tc vMerge="1">
                  <a:txBody>
                    <a:bodyPr/>
                    <a:lstStyle/>
                    <a:p>
                      <a:endParaRPr lang="en-US"/>
                    </a:p>
                  </a:txBody>
                  <a:tcPr/>
                </a:tc>
                <a:tc>
                  <a:txBody>
                    <a:bodyPr/>
                    <a:lstStyle/>
                    <a:p>
                      <a:pPr algn="ctr" fontAlgn="ctr"/>
                      <a:r>
                        <a:rPr lang="en-US" sz="1000" b="1" i="0" u="none" strike="noStrike" dirty="0">
                          <a:solidFill>
                            <a:srgbClr val="000000"/>
                          </a:solidFill>
                          <a:effectLst/>
                          <a:latin typeface="Calibri" panose="020F0502020204030204" pitchFamily="34" charset="0"/>
                        </a:rPr>
                        <a:t>3</a:t>
                      </a:r>
                    </a:p>
                  </a:txBody>
                  <a:tcPr marL="4253" marR="4253" marT="4253" marB="0" anchor="ctr">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10</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17</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24</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31</a:t>
                      </a:r>
                    </a:p>
                  </a:txBody>
                  <a:tcPr marL="4253" marR="4253" marT="4253" marB="0" anchor="ctr">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7</a:t>
                      </a:r>
                    </a:p>
                  </a:txBody>
                  <a:tcPr marL="4253" marR="4253" marT="4253" marB="0" anchor="ctr">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14</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21</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28</a:t>
                      </a:r>
                    </a:p>
                  </a:txBody>
                  <a:tcPr marL="4253" marR="4253" marT="4253" marB="0" anchor="ctr">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7</a:t>
                      </a:r>
                    </a:p>
                  </a:txBody>
                  <a:tcPr marL="4253" marR="4253" marT="4253" marB="0" anchor="ctr">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14</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21</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28</a:t>
                      </a:r>
                    </a:p>
                  </a:txBody>
                  <a:tcPr marL="4253" marR="4253" marT="4253" marB="0" anchor="ctr">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4</a:t>
                      </a:r>
                    </a:p>
                  </a:txBody>
                  <a:tcPr marL="4253" marR="4253" marT="4253" marB="0" anchor="ctr">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11</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18</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25</a:t>
                      </a:r>
                    </a:p>
                  </a:txBody>
                  <a:tcPr marL="4253" marR="4253" marT="4253" marB="0" anchor="ctr">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2</a:t>
                      </a:r>
                    </a:p>
                  </a:txBody>
                  <a:tcPr marL="4253" marR="4253" marT="4253" marB="0" anchor="ctr">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9</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16</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23</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30</a:t>
                      </a:r>
                    </a:p>
                  </a:txBody>
                  <a:tcPr marL="4253" marR="4253" marT="4253" marB="0" anchor="ctr">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6</a:t>
                      </a:r>
                    </a:p>
                  </a:txBody>
                  <a:tcPr marL="4253" marR="4253" marT="4253" marB="0" anchor="ctr">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13</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20</a:t>
                      </a:r>
                    </a:p>
                  </a:txBody>
                  <a:tcPr marL="4253" marR="4253" marT="4253"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000" b="1" i="0" u="none" strike="noStrike" dirty="0">
                          <a:solidFill>
                            <a:srgbClr val="000000"/>
                          </a:solidFill>
                          <a:effectLst/>
                          <a:latin typeface="Calibri" panose="020F0502020204030204" pitchFamily="34" charset="0"/>
                        </a:rPr>
                        <a:t>27</a:t>
                      </a:r>
                    </a:p>
                  </a:txBody>
                  <a:tcPr marL="4253" marR="4253" marT="4253" marB="0" anchor="ctr">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3628157716"/>
                  </a:ext>
                </a:extLst>
              </a:tr>
              <a:tr h="154133">
                <a:tc>
                  <a:txBody>
                    <a:bodyPr/>
                    <a:lstStyle/>
                    <a:p>
                      <a:pPr algn="l" fontAlgn="b"/>
                      <a:r>
                        <a:rPr lang="da-DK" sz="1000" b="1" i="0" u="none" strike="noStrike" dirty="0">
                          <a:solidFill>
                            <a:srgbClr val="BF8F00"/>
                          </a:solidFill>
                          <a:effectLst/>
                          <a:latin typeface="Calibri" panose="020F0502020204030204" pitchFamily="34" charset="0"/>
                        </a:rPr>
                        <a:t>SIT 3 (End to End Testing)</a:t>
                      </a:r>
                    </a:p>
                  </a:txBody>
                  <a:tcPr marL="4253" marR="4253" marT="4253"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71608517"/>
                  </a:ext>
                </a:extLst>
              </a:tr>
              <a:tr h="154133">
                <a:tc>
                  <a:txBody>
                    <a:bodyPr/>
                    <a:lstStyle/>
                    <a:p>
                      <a:pPr algn="l" fontAlgn="ctr"/>
                      <a:r>
                        <a:rPr lang="en-US" sz="1000" b="1" i="0" u="none" strike="noStrike" dirty="0">
                          <a:solidFill>
                            <a:srgbClr val="BF8F00"/>
                          </a:solidFill>
                          <a:effectLst/>
                          <a:latin typeface="Calibri" panose="020F0502020204030204" pitchFamily="34" charset="0"/>
                        </a:rPr>
                        <a:t>SIT 3 Base Testing</a:t>
                      </a:r>
                    </a:p>
                  </a:txBody>
                  <a:tcPr marL="102082"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F8F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4349778"/>
                  </a:ext>
                </a:extLst>
              </a:tr>
              <a:tr h="154133">
                <a:tc>
                  <a:txBody>
                    <a:bodyPr/>
                    <a:lstStyle/>
                    <a:p>
                      <a:pPr algn="l" fontAlgn="ctr"/>
                      <a:r>
                        <a:rPr lang="en-US" sz="1000" b="1" i="0" u="none" strike="noStrike" dirty="0">
                          <a:solidFill>
                            <a:srgbClr val="806000"/>
                          </a:solidFill>
                          <a:effectLst/>
                          <a:latin typeface="Calibri" panose="020F0502020204030204" pitchFamily="34" charset="0"/>
                        </a:rPr>
                        <a:t>SIT 3 Open Business Process Issues</a:t>
                      </a:r>
                    </a:p>
                  </a:txBody>
                  <a:tcPr marL="102082" marR="4253" marT="4253" marB="0" anchor="ctr">
                    <a:lnL w="635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71888818"/>
                  </a:ext>
                </a:extLst>
              </a:tr>
              <a:tr h="154133">
                <a:tc>
                  <a:txBody>
                    <a:bodyPr/>
                    <a:lstStyle/>
                    <a:p>
                      <a:pPr algn="l" fontAlgn="ctr"/>
                      <a:r>
                        <a:rPr lang="en-US" sz="1000" b="1" i="0" u="none" strike="noStrike" dirty="0">
                          <a:solidFill>
                            <a:srgbClr val="002060"/>
                          </a:solidFill>
                          <a:effectLst/>
                          <a:latin typeface="Calibri" panose="020F0502020204030204" pitchFamily="34" charset="0"/>
                        </a:rPr>
                        <a:t>SIT 3 P&amp;G </a:t>
                      </a:r>
                    </a:p>
                  </a:txBody>
                  <a:tcPr marL="102082"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12575695"/>
                  </a:ext>
                </a:extLst>
              </a:tr>
              <a:tr h="154133">
                <a:tc>
                  <a:txBody>
                    <a:bodyPr/>
                    <a:lstStyle/>
                    <a:p>
                      <a:pPr algn="l" fontAlgn="ctr"/>
                      <a:r>
                        <a:rPr lang="en-US" sz="1000" b="1" i="0" u="none" strike="noStrike" dirty="0">
                          <a:solidFill>
                            <a:srgbClr val="002060"/>
                          </a:solidFill>
                          <a:effectLst/>
                          <a:latin typeface="Calibri" panose="020F0502020204030204" pitchFamily="34" charset="0"/>
                        </a:rPr>
                        <a:t>Non-SIT 3 Agency General P&amp;G Education</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788425083"/>
                  </a:ext>
                </a:extLst>
              </a:tr>
              <a:tr h="154133">
                <a:tc>
                  <a:txBody>
                    <a:bodyPr/>
                    <a:lstStyle/>
                    <a:p>
                      <a:pPr algn="l" fontAlgn="ctr"/>
                      <a:r>
                        <a:rPr lang="en-US" sz="1000" b="1" i="0" u="none" strike="noStrike" dirty="0">
                          <a:solidFill>
                            <a:srgbClr val="002060"/>
                          </a:solidFill>
                          <a:effectLst/>
                          <a:latin typeface="Calibri" panose="020F0502020204030204" pitchFamily="34" charset="0"/>
                        </a:rPr>
                        <a:t>Agency Project Balances</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77801852"/>
                  </a:ext>
                </a:extLst>
              </a:tr>
              <a:tr h="154133">
                <a:tc>
                  <a:txBody>
                    <a:bodyPr/>
                    <a:lstStyle/>
                    <a:p>
                      <a:pPr algn="l" fontAlgn="ctr"/>
                      <a:r>
                        <a:rPr lang="en-US" sz="1000" b="1" i="0" u="none" strike="noStrike" dirty="0">
                          <a:solidFill>
                            <a:srgbClr val="002060"/>
                          </a:solidFill>
                          <a:effectLst/>
                          <a:latin typeface="Calibri" panose="020F0502020204030204" pitchFamily="34" charset="0"/>
                        </a:rPr>
                        <a:t>Agency Education Effort on Project Balance Definition</a:t>
                      </a:r>
                    </a:p>
                  </a:txBody>
                  <a:tcPr marL="306243"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770377384"/>
                  </a:ext>
                </a:extLst>
              </a:tr>
              <a:tr h="154133">
                <a:tc>
                  <a:txBody>
                    <a:bodyPr/>
                    <a:lstStyle/>
                    <a:p>
                      <a:pPr algn="l" fontAlgn="ctr"/>
                      <a:r>
                        <a:rPr lang="en-US" sz="1000" b="1" i="0" u="none" strike="noStrike" dirty="0">
                          <a:solidFill>
                            <a:srgbClr val="002060"/>
                          </a:solidFill>
                          <a:effectLst/>
                          <a:latin typeface="Calibri" panose="020F0502020204030204" pitchFamily="34" charset="0"/>
                        </a:rPr>
                        <a:t>Agency Calculation of Project Balances</a:t>
                      </a:r>
                    </a:p>
                  </a:txBody>
                  <a:tcPr marL="306243"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169861383"/>
                  </a:ext>
                </a:extLst>
              </a:tr>
              <a:tr h="154133">
                <a:tc>
                  <a:txBody>
                    <a:bodyPr/>
                    <a:lstStyle/>
                    <a:p>
                      <a:pPr algn="l" fontAlgn="ctr"/>
                      <a:r>
                        <a:rPr lang="en-US" sz="1000" b="1" i="0" u="none" strike="noStrike" dirty="0">
                          <a:solidFill>
                            <a:srgbClr val="002060"/>
                          </a:solidFill>
                          <a:effectLst/>
                          <a:latin typeface="Calibri" panose="020F0502020204030204" pitchFamily="34" charset="0"/>
                        </a:rPr>
                        <a:t>Agency Project Balances loaded</a:t>
                      </a:r>
                    </a:p>
                  </a:txBody>
                  <a:tcPr marL="306243"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98453703"/>
                  </a:ext>
                </a:extLst>
              </a:tr>
              <a:tr h="154133">
                <a:tc>
                  <a:txBody>
                    <a:bodyPr/>
                    <a:lstStyle/>
                    <a:p>
                      <a:pPr algn="l" fontAlgn="ctr"/>
                      <a:r>
                        <a:rPr lang="en-US" sz="1000" b="1" i="0" u="none" strike="noStrike" dirty="0">
                          <a:solidFill>
                            <a:srgbClr val="002060"/>
                          </a:solidFill>
                          <a:effectLst/>
                          <a:latin typeface="Calibri" panose="020F0502020204030204" pitchFamily="34" charset="0"/>
                        </a:rPr>
                        <a:t>Script Execution</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206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39662983"/>
                  </a:ext>
                </a:extLst>
              </a:tr>
              <a:tr h="154133">
                <a:tc>
                  <a:txBody>
                    <a:bodyPr/>
                    <a:lstStyle/>
                    <a:p>
                      <a:pPr algn="l" fontAlgn="b"/>
                      <a:r>
                        <a:rPr lang="en-US" sz="1000" b="1" i="0" u="none" strike="noStrike" dirty="0">
                          <a:solidFill>
                            <a:srgbClr val="537F35"/>
                          </a:solidFill>
                          <a:effectLst/>
                          <a:latin typeface="Calibri" panose="020F0502020204030204" pitchFamily="34" charset="0"/>
                        </a:rPr>
                        <a:t>SIT 3 CAM</a:t>
                      </a:r>
                    </a:p>
                  </a:txBody>
                  <a:tcPr marL="102082" marR="4253" marT="4253"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65046756"/>
                  </a:ext>
                </a:extLst>
              </a:tr>
              <a:tr h="154133">
                <a:tc>
                  <a:txBody>
                    <a:bodyPr/>
                    <a:lstStyle/>
                    <a:p>
                      <a:pPr algn="l" fontAlgn="ctr"/>
                      <a:r>
                        <a:rPr lang="en-US" sz="1000" b="1" i="0" u="none" strike="noStrike" dirty="0">
                          <a:solidFill>
                            <a:srgbClr val="537F35"/>
                          </a:solidFill>
                          <a:effectLst/>
                          <a:latin typeface="Calibri" panose="020F0502020204030204" pitchFamily="34" charset="0"/>
                        </a:rPr>
                        <a:t> General CAM Education</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11877907"/>
                  </a:ext>
                </a:extLst>
              </a:tr>
              <a:tr h="154133">
                <a:tc>
                  <a:txBody>
                    <a:bodyPr/>
                    <a:lstStyle/>
                    <a:p>
                      <a:pPr algn="l" fontAlgn="ctr"/>
                      <a:r>
                        <a:rPr lang="en-US" sz="1000" b="1" i="0" u="none" strike="noStrike" dirty="0">
                          <a:solidFill>
                            <a:srgbClr val="537F35"/>
                          </a:solidFill>
                          <a:effectLst/>
                          <a:latin typeface="Calibri" panose="020F0502020204030204" pitchFamily="34" charset="0"/>
                        </a:rPr>
                        <a:t>Agency CAM Balances</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02613955"/>
                  </a:ext>
                </a:extLst>
              </a:tr>
              <a:tr h="154133">
                <a:tc>
                  <a:txBody>
                    <a:bodyPr/>
                    <a:lstStyle/>
                    <a:p>
                      <a:pPr algn="l" fontAlgn="ctr"/>
                      <a:r>
                        <a:rPr lang="en-US" sz="1000" b="1" i="0" u="none" strike="noStrike" dirty="0">
                          <a:solidFill>
                            <a:srgbClr val="537F35"/>
                          </a:solidFill>
                          <a:effectLst/>
                          <a:latin typeface="Calibri" panose="020F0502020204030204" pitchFamily="34" charset="0"/>
                        </a:rPr>
                        <a:t>Agency CAM Balances Education</a:t>
                      </a:r>
                    </a:p>
                  </a:txBody>
                  <a:tcPr marL="306243"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46976652"/>
                  </a:ext>
                </a:extLst>
              </a:tr>
              <a:tr h="154133">
                <a:tc>
                  <a:txBody>
                    <a:bodyPr/>
                    <a:lstStyle/>
                    <a:p>
                      <a:pPr algn="l" fontAlgn="ctr"/>
                      <a:r>
                        <a:rPr lang="en-US" sz="1000" b="1" i="0" u="none" strike="noStrike" dirty="0">
                          <a:solidFill>
                            <a:srgbClr val="537F35"/>
                          </a:solidFill>
                          <a:effectLst/>
                          <a:latin typeface="Calibri" panose="020F0502020204030204" pitchFamily="34" charset="0"/>
                        </a:rPr>
                        <a:t>Agency CAM Balances Calculated</a:t>
                      </a:r>
                    </a:p>
                  </a:txBody>
                  <a:tcPr marL="306243"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77972811"/>
                  </a:ext>
                </a:extLst>
              </a:tr>
              <a:tr h="154133">
                <a:tc>
                  <a:txBody>
                    <a:bodyPr/>
                    <a:lstStyle/>
                    <a:p>
                      <a:pPr algn="l" fontAlgn="ctr"/>
                      <a:r>
                        <a:rPr lang="en-US" sz="1000" b="1" i="0" u="none" strike="noStrike" dirty="0">
                          <a:solidFill>
                            <a:srgbClr val="537F35"/>
                          </a:solidFill>
                          <a:effectLst/>
                          <a:latin typeface="Calibri" panose="020F0502020204030204" pitchFamily="34" charset="0"/>
                        </a:rPr>
                        <a:t>Agency CAM Balances Loaded</a:t>
                      </a:r>
                    </a:p>
                  </a:txBody>
                  <a:tcPr marL="306243"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15308683"/>
                  </a:ext>
                </a:extLst>
              </a:tr>
              <a:tr h="154133">
                <a:tc>
                  <a:txBody>
                    <a:bodyPr/>
                    <a:lstStyle/>
                    <a:p>
                      <a:pPr algn="l" fontAlgn="ctr"/>
                      <a:r>
                        <a:rPr lang="en-US" sz="1000" b="1" i="0" u="none" strike="noStrike" dirty="0">
                          <a:solidFill>
                            <a:srgbClr val="537F35"/>
                          </a:solidFill>
                          <a:effectLst/>
                          <a:latin typeface="Calibri" panose="020F0502020204030204" pitchFamily="34" charset="0"/>
                        </a:rPr>
                        <a:t>Script Execution</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37F35"/>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607655664"/>
                  </a:ext>
                </a:extLst>
              </a:tr>
              <a:tr h="154133">
                <a:tc>
                  <a:txBody>
                    <a:bodyPr/>
                    <a:lstStyle/>
                    <a:p>
                      <a:pPr algn="l" fontAlgn="b"/>
                      <a:r>
                        <a:rPr lang="en-US" sz="1000" b="1" i="0" u="none" strike="noStrike" dirty="0">
                          <a:solidFill>
                            <a:srgbClr val="7030A0"/>
                          </a:solidFill>
                          <a:effectLst/>
                          <a:latin typeface="Calibri" panose="020F0502020204030204" pitchFamily="34" charset="0"/>
                        </a:rPr>
                        <a:t>SIT 3 FRICE Outliers</a:t>
                      </a:r>
                    </a:p>
                  </a:txBody>
                  <a:tcPr marL="102082" marR="4253" marT="4253"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3574460"/>
                  </a:ext>
                </a:extLst>
              </a:tr>
              <a:tr h="154133">
                <a:tc>
                  <a:txBody>
                    <a:bodyPr/>
                    <a:lstStyle/>
                    <a:p>
                      <a:pPr algn="l" fontAlgn="ctr"/>
                      <a:r>
                        <a:rPr lang="en-US" sz="1000" b="1" i="0" u="none" strike="noStrike" dirty="0">
                          <a:solidFill>
                            <a:srgbClr val="7030A0"/>
                          </a:solidFill>
                          <a:effectLst/>
                          <a:latin typeface="Calibri" panose="020F0502020204030204" pitchFamily="34" charset="0"/>
                        </a:rPr>
                        <a:t>Outstanding FRICE Item Identified</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08163510"/>
                  </a:ext>
                </a:extLst>
              </a:tr>
              <a:tr h="154133">
                <a:tc>
                  <a:txBody>
                    <a:bodyPr/>
                    <a:lstStyle/>
                    <a:p>
                      <a:pPr algn="l" fontAlgn="ctr"/>
                      <a:r>
                        <a:rPr lang="en-US" sz="1000" b="1" i="0" u="none" strike="noStrike" dirty="0">
                          <a:solidFill>
                            <a:srgbClr val="7030A0"/>
                          </a:solidFill>
                          <a:effectLst/>
                          <a:latin typeface="Calibri" panose="020F0502020204030204" pitchFamily="34" charset="0"/>
                        </a:rPr>
                        <a:t>FRICE Functional and Technical Specs </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08596070"/>
                  </a:ext>
                </a:extLst>
              </a:tr>
              <a:tr h="154133">
                <a:tc>
                  <a:txBody>
                    <a:bodyPr/>
                    <a:lstStyle/>
                    <a:p>
                      <a:pPr algn="l" fontAlgn="ctr"/>
                      <a:r>
                        <a:rPr lang="en-US" sz="1000" b="1" i="0" u="none" strike="noStrike" dirty="0">
                          <a:solidFill>
                            <a:srgbClr val="7030A0"/>
                          </a:solidFill>
                          <a:effectLst/>
                          <a:latin typeface="Calibri" panose="020F0502020204030204" pitchFamily="34" charset="0"/>
                        </a:rPr>
                        <a:t>FRICE Items Unit Tested</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759263434"/>
                  </a:ext>
                </a:extLst>
              </a:tr>
              <a:tr h="154133">
                <a:tc>
                  <a:txBody>
                    <a:bodyPr/>
                    <a:lstStyle/>
                    <a:p>
                      <a:pPr algn="l" fontAlgn="ctr"/>
                      <a:r>
                        <a:rPr lang="en-US" sz="1000" b="1" i="0" u="none" strike="noStrike" dirty="0">
                          <a:solidFill>
                            <a:srgbClr val="7030A0"/>
                          </a:solidFill>
                          <a:effectLst/>
                          <a:latin typeface="Calibri" panose="020F0502020204030204" pitchFamily="34" charset="0"/>
                        </a:rPr>
                        <a:t>Script Execution</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sng"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sng"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42810612"/>
                  </a:ext>
                </a:extLst>
              </a:tr>
              <a:tr h="154133">
                <a:tc>
                  <a:txBody>
                    <a:bodyPr/>
                    <a:lstStyle/>
                    <a:p>
                      <a:pPr algn="l" fontAlgn="b"/>
                      <a:r>
                        <a:rPr lang="en-US" sz="1000" b="1" i="0" u="none" strike="noStrike">
                          <a:solidFill>
                            <a:srgbClr val="5E7594"/>
                          </a:solidFill>
                          <a:effectLst/>
                          <a:latin typeface="Calibri" panose="020F0502020204030204" pitchFamily="34" charset="0"/>
                        </a:rPr>
                        <a:t>SIT 3 </a:t>
                      </a:r>
                      <a:r>
                        <a:rPr lang="en-US" sz="1000" b="1" i="0" u="none" strike="noStrike" dirty="0">
                          <a:solidFill>
                            <a:srgbClr val="5E7594"/>
                          </a:solidFill>
                          <a:effectLst/>
                          <a:latin typeface="Calibri" panose="020F0502020204030204" pitchFamily="34" charset="0"/>
                        </a:rPr>
                        <a:t>Allocations (SSG)</a:t>
                      </a:r>
                    </a:p>
                  </a:txBody>
                  <a:tcPr marL="102082" marR="4253" marT="4253"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20190165"/>
                  </a:ext>
                </a:extLst>
              </a:tr>
              <a:tr h="154133">
                <a:tc>
                  <a:txBody>
                    <a:bodyPr/>
                    <a:lstStyle/>
                    <a:p>
                      <a:pPr algn="l" fontAlgn="ctr"/>
                      <a:r>
                        <a:rPr lang="en-US" sz="1000" b="1" i="0" u="none" strike="noStrike" dirty="0">
                          <a:solidFill>
                            <a:srgbClr val="5E7594"/>
                          </a:solidFill>
                          <a:effectLst/>
                          <a:latin typeface="Calibri" panose="020F0502020204030204" pitchFamily="34" charset="0"/>
                        </a:rPr>
                        <a:t>DHW and DOL FRICE Items Identified</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724578741"/>
                  </a:ext>
                </a:extLst>
              </a:tr>
              <a:tr h="154133">
                <a:tc>
                  <a:txBody>
                    <a:bodyPr/>
                    <a:lstStyle/>
                    <a:p>
                      <a:pPr algn="l" fontAlgn="ctr"/>
                      <a:r>
                        <a:rPr lang="en-US" sz="1000" b="1" i="0" u="none" strike="noStrike" dirty="0">
                          <a:solidFill>
                            <a:srgbClr val="5E7594"/>
                          </a:solidFill>
                          <a:effectLst/>
                          <a:latin typeface="Calibri" panose="020F0502020204030204" pitchFamily="34" charset="0"/>
                        </a:rPr>
                        <a:t>DHW and DOL FRICE Functional and Technical Specs </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12890899"/>
                  </a:ext>
                </a:extLst>
              </a:tr>
              <a:tr h="154133">
                <a:tc>
                  <a:txBody>
                    <a:bodyPr/>
                    <a:lstStyle/>
                    <a:p>
                      <a:pPr algn="l" fontAlgn="ctr"/>
                      <a:r>
                        <a:rPr lang="en-US" sz="1000" b="1" i="0" u="none" strike="noStrike" dirty="0">
                          <a:solidFill>
                            <a:srgbClr val="5E7594"/>
                          </a:solidFill>
                          <a:effectLst/>
                          <a:latin typeface="Calibri" panose="020F0502020204030204" pitchFamily="34" charset="0"/>
                        </a:rPr>
                        <a:t>DHW and DOL FRICE Items Unit Tested</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154418166"/>
                  </a:ext>
                </a:extLst>
              </a:tr>
              <a:tr h="154133">
                <a:tc>
                  <a:txBody>
                    <a:bodyPr/>
                    <a:lstStyle/>
                    <a:p>
                      <a:pPr algn="l" fontAlgn="ctr"/>
                      <a:r>
                        <a:rPr lang="en-US" sz="1000" b="1" i="0" u="none" strike="noStrike" dirty="0">
                          <a:solidFill>
                            <a:srgbClr val="5E7594"/>
                          </a:solidFill>
                          <a:effectLst/>
                          <a:latin typeface="Calibri" panose="020F0502020204030204" pitchFamily="34" charset="0"/>
                        </a:rPr>
                        <a:t>Script Execution</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E7594"/>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674132527"/>
                  </a:ext>
                </a:extLst>
              </a:tr>
              <a:tr h="154133">
                <a:tc>
                  <a:txBody>
                    <a:bodyPr/>
                    <a:lstStyle/>
                    <a:p>
                      <a:pPr algn="l" fontAlgn="b"/>
                      <a:r>
                        <a:rPr lang="en-US" sz="1000" b="1" i="0" u="none" strike="noStrike" dirty="0">
                          <a:solidFill>
                            <a:srgbClr val="806000"/>
                          </a:solidFill>
                          <a:effectLst/>
                          <a:latin typeface="Calibri" panose="020F0502020204030204" pitchFamily="34" charset="0"/>
                        </a:rPr>
                        <a:t>SIT 3 Month-End and Year-End Close Process</a:t>
                      </a:r>
                    </a:p>
                  </a:txBody>
                  <a:tcPr marL="102082" marR="4253" marT="4253"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926531849"/>
                  </a:ext>
                </a:extLst>
              </a:tr>
              <a:tr h="154133">
                <a:tc>
                  <a:txBody>
                    <a:bodyPr/>
                    <a:lstStyle/>
                    <a:p>
                      <a:pPr algn="l" fontAlgn="ctr"/>
                      <a:r>
                        <a:rPr lang="en-US" sz="1000" b="1" i="0" u="none" strike="noStrike" dirty="0">
                          <a:solidFill>
                            <a:srgbClr val="806000"/>
                          </a:solidFill>
                          <a:effectLst/>
                          <a:latin typeface="Calibri" panose="020F0502020204030204" pitchFamily="34" charset="0"/>
                        </a:rPr>
                        <a:t>Year-End Requirements</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0126617"/>
                  </a:ext>
                </a:extLst>
              </a:tr>
              <a:tr h="154133">
                <a:tc>
                  <a:txBody>
                    <a:bodyPr/>
                    <a:lstStyle/>
                    <a:p>
                      <a:pPr algn="l" fontAlgn="ctr"/>
                      <a:r>
                        <a:rPr lang="en-US" sz="1000" b="1" i="0" u="none" strike="noStrike" dirty="0">
                          <a:solidFill>
                            <a:srgbClr val="806000"/>
                          </a:solidFill>
                          <a:effectLst/>
                          <a:latin typeface="Calibri" panose="020F0502020204030204" pitchFamily="34" charset="0"/>
                        </a:rPr>
                        <a:t>Year-End Processes Documented</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93533465"/>
                  </a:ext>
                </a:extLst>
              </a:tr>
              <a:tr h="154133">
                <a:tc>
                  <a:txBody>
                    <a:bodyPr/>
                    <a:lstStyle/>
                    <a:p>
                      <a:pPr algn="l" fontAlgn="ctr"/>
                      <a:r>
                        <a:rPr lang="en-US" sz="1000" b="1" i="0" u="none" strike="noStrike" dirty="0">
                          <a:solidFill>
                            <a:srgbClr val="806000"/>
                          </a:solidFill>
                          <a:effectLst/>
                          <a:latin typeface="Calibri" panose="020F0502020204030204" pitchFamily="34" charset="0"/>
                        </a:rPr>
                        <a:t>Year-End Testing Environment Prep</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40521744"/>
                  </a:ext>
                </a:extLst>
              </a:tr>
              <a:tr h="154133">
                <a:tc>
                  <a:txBody>
                    <a:bodyPr/>
                    <a:lstStyle/>
                    <a:p>
                      <a:pPr algn="l" fontAlgn="ctr"/>
                      <a:r>
                        <a:rPr lang="en-US" sz="1000" b="1" i="0" u="none" strike="noStrike" dirty="0">
                          <a:solidFill>
                            <a:srgbClr val="806000"/>
                          </a:solidFill>
                          <a:effectLst/>
                          <a:latin typeface="Calibri" panose="020F0502020204030204" pitchFamily="34" charset="0"/>
                        </a:rPr>
                        <a:t>Year-End Test Execution</a:t>
                      </a:r>
                    </a:p>
                  </a:txBody>
                  <a:tcPr marL="204161" marR="4253" marT="4253"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806000"/>
                    </a:solid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 </a:t>
                      </a:r>
                    </a:p>
                  </a:txBody>
                  <a:tcPr marL="4253" marR="4253" marT="4253"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19902235"/>
                  </a:ext>
                </a:extLst>
              </a:tr>
            </a:tbl>
          </a:graphicData>
        </a:graphic>
      </p:graphicFrame>
      <p:sp>
        <p:nvSpPr>
          <p:cNvPr id="4" name="Title 1">
            <a:extLst>
              <a:ext uri="{FF2B5EF4-FFF2-40B4-BE49-F238E27FC236}">
                <a16:creationId xmlns:a16="http://schemas.microsoft.com/office/drawing/2014/main" id="{C3641873-7B5C-47F8-A45F-5ED73B579992}"/>
              </a:ext>
            </a:extLst>
          </p:cNvPr>
          <p:cNvSpPr txBox="1">
            <a:spLocks/>
          </p:cNvSpPr>
          <p:nvPr/>
        </p:nvSpPr>
        <p:spPr>
          <a:xfrm>
            <a:off x="146007" y="54902"/>
            <a:ext cx="11029616" cy="555171"/>
          </a:xfrm>
          <a:prstGeom prst="rect">
            <a:avLst/>
          </a:prstGeom>
        </p:spPr>
        <p:txBody>
          <a:bodyPr/>
          <a:lstStyle>
            <a:lvl1pPr algn="l" defTabSz="457200" rtl="0" eaLnBrk="1" latinLnBrk="0" hangingPunct="1">
              <a:spcBef>
                <a:spcPct val="0"/>
              </a:spcBef>
              <a:buNone/>
              <a:defRPr sz="2800" b="0" kern="1200" cap="none"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Phase 1 Enhanced Timeline (1 of 2)</a:t>
            </a:r>
          </a:p>
        </p:txBody>
      </p:sp>
      <p:sp>
        <p:nvSpPr>
          <p:cNvPr id="2" name="Rectangle 1">
            <a:extLst>
              <a:ext uri="{FF2B5EF4-FFF2-40B4-BE49-F238E27FC236}">
                <a16:creationId xmlns:a16="http://schemas.microsoft.com/office/drawing/2014/main" id="{BA0B51D3-BCCD-4939-B9B5-7E67AF2F867C}"/>
              </a:ext>
            </a:extLst>
          </p:cNvPr>
          <p:cNvSpPr/>
          <p:nvPr/>
        </p:nvSpPr>
        <p:spPr>
          <a:xfrm>
            <a:off x="146007" y="816379"/>
            <a:ext cx="2925184" cy="5016758"/>
          </a:xfrm>
          <a:prstGeom prst="rect">
            <a:avLst/>
          </a:prstGeom>
        </p:spPr>
        <p:txBody>
          <a:bodyPr wrap="square">
            <a:spAutoFit/>
          </a:bodyPr>
          <a:lstStyle/>
          <a:p>
            <a:r>
              <a:rPr lang="en-US" sz="1600" b="1" dirty="0"/>
              <a:t>SIT3 Testing Extended</a:t>
            </a:r>
          </a:p>
          <a:p>
            <a:endParaRPr lang="en-US" sz="1600" b="1" dirty="0"/>
          </a:p>
          <a:p>
            <a:r>
              <a:rPr lang="en-US" sz="1600" dirty="0"/>
              <a:t>Prioritized and sequenced System Integration Test 3 scenarios to comprehensively test critical functionality, end-to-end.</a:t>
            </a:r>
          </a:p>
          <a:p>
            <a:endParaRPr lang="en-US" sz="1600" dirty="0"/>
          </a:p>
          <a:p>
            <a:r>
              <a:rPr lang="en-US" sz="1600" dirty="0"/>
              <a:t>Enhanced to include multiple cycles of SIT 3 to incrementally cover functionality, just-in-time, applicable to:</a:t>
            </a:r>
          </a:p>
          <a:p>
            <a:endParaRPr lang="en-US" sz="1600" dirty="0"/>
          </a:p>
          <a:p>
            <a:pPr marL="171450" indent="-171450">
              <a:buFont typeface="Arial" panose="020B0604020202020204" pitchFamily="34" charset="0"/>
              <a:buChar char="•"/>
            </a:pPr>
            <a:r>
              <a:rPr lang="en-US" sz="1600" dirty="0"/>
              <a:t>Project &amp; Grants (</a:t>
            </a:r>
            <a:r>
              <a:rPr lang="en-US" sz="1600" dirty="0" err="1"/>
              <a:t>P&amp;G</a:t>
            </a:r>
            <a:r>
              <a:rPr lang="en-US" sz="1600" dirty="0"/>
              <a:t>)</a:t>
            </a:r>
          </a:p>
          <a:p>
            <a:pPr marL="171450" indent="-171450">
              <a:buFont typeface="Arial" panose="020B0604020202020204" pitchFamily="34" charset="0"/>
              <a:buChar char="•"/>
            </a:pPr>
            <a:r>
              <a:rPr lang="en-US" sz="1600" dirty="0"/>
              <a:t>Custodial Account Management (CAM)</a:t>
            </a:r>
          </a:p>
          <a:p>
            <a:pPr marL="171450" indent="-171450">
              <a:buFont typeface="Arial" panose="020B0604020202020204" pitchFamily="34" charset="0"/>
              <a:buChar char="•"/>
            </a:pPr>
            <a:r>
              <a:rPr lang="en-US" sz="1600" dirty="0" err="1"/>
              <a:t>FRICE</a:t>
            </a:r>
            <a:r>
              <a:rPr lang="en-US" sz="1600" dirty="0"/>
              <a:t>-W objects</a:t>
            </a:r>
          </a:p>
          <a:p>
            <a:pPr marL="171450" indent="-171450">
              <a:buFont typeface="Arial" panose="020B0604020202020204" pitchFamily="34" charset="0"/>
              <a:buChar char="•"/>
            </a:pPr>
            <a:r>
              <a:rPr lang="en-US" sz="1600" dirty="0"/>
              <a:t>Month-End and Year-End Processing</a:t>
            </a:r>
          </a:p>
          <a:p>
            <a:pPr marL="171450" indent="-171450">
              <a:buFont typeface="Arial" panose="020B0604020202020204" pitchFamily="34" charset="0"/>
              <a:buChar char="•"/>
            </a:pPr>
            <a:r>
              <a:rPr lang="en-US" sz="1600" dirty="0"/>
              <a:t>Allocations (</a:t>
            </a:r>
            <a:r>
              <a:rPr lang="en-US" sz="1600" dirty="0" err="1"/>
              <a:t>SSG</a:t>
            </a:r>
            <a:r>
              <a:rPr lang="en-US" sz="1600" dirty="0"/>
              <a:t>)</a:t>
            </a:r>
          </a:p>
        </p:txBody>
      </p:sp>
    </p:spTree>
    <p:extLst>
      <p:ext uri="{BB962C8B-B14F-4D97-AF65-F5344CB8AC3E}">
        <p14:creationId xmlns:p14="http://schemas.microsoft.com/office/powerpoint/2010/main" val="1846458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68886E0-E4A9-48E8-89A3-852AF34F8592}"/>
              </a:ext>
            </a:extLst>
          </p:cNvPr>
          <p:cNvGraphicFramePr>
            <a:graphicFrameLocks noGrp="1"/>
          </p:cNvGraphicFramePr>
          <p:nvPr>
            <p:extLst>
              <p:ext uri="{D42A27DB-BD31-4B8C-83A1-F6EECF244321}">
                <p14:modId xmlns:p14="http://schemas.microsoft.com/office/powerpoint/2010/main" val="1070346398"/>
              </p:ext>
            </p:extLst>
          </p:nvPr>
        </p:nvGraphicFramePr>
        <p:xfrm>
          <a:off x="583805" y="838885"/>
          <a:ext cx="10591788" cy="3826340"/>
        </p:xfrm>
        <a:graphic>
          <a:graphicData uri="http://schemas.openxmlformats.org/drawingml/2006/table">
            <a:tbl>
              <a:tblPr/>
              <a:tblGrid>
                <a:gridCol w="3647448">
                  <a:extLst>
                    <a:ext uri="{9D8B030D-6E8A-4147-A177-3AD203B41FA5}">
                      <a16:colId xmlns:a16="http://schemas.microsoft.com/office/drawing/2014/main" val="3391332863"/>
                    </a:ext>
                  </a:extLst>
                </a:gridCol>
                <a:gridCol w="267090">
                  <a:extLst>
                    <a:ext uri="{9D8B030D-6E8A-4147-A177-3AD203B41FA5}">
                      <a16:colId xmlns:a16="http://schemas.microsoft.com/office/drawing/2014/main" val="684723918"/>
                    </a:ext>
                  </a:extLst>
                </a:gridCol>
                <a:gridCol w="267090">
                  <a:extLst>
                    <a:ext uri="{9D8B030D-6E8A-4147-A177-3AD203B41FA5}">
                      <a16:colId xmlns:a16="http://schemas.microsoft.com/office/drawing/2014/main" val="2447347342"/>
                    </a:ext>
                  </a:extLst>
                </a:gridCol>
                <a:gridCol w="267090">
                  <a:extLst>
                    <a:ext uri="{9D8B030D-6E8A-4147-A177-3AD203B41FA5}">
                      <a16:colId xmlns:a16="http://schemas.microsoft.com/office/drawing/2014/main" val="3921061134"/>
                    </a:ext>
                  </a:extLst>
                </a:gridCol>
                <a:gridCol w="267090">
                  <a:extLst>
                    <a:ext uri="{9D8B030D-6E8A-4147-A177-3AD203B41FA5}">
                      <a16:colId xmlns:a16="http://schemas.microsoft.com/office/drawing/2014/main" val="2182954665"/>
                    </a:ext>
                  </a:extLst>
                </a:gridCol>
                <a:gridCol w="267090">
                  <a:extLst>
                    <a:ext uri="{9D8B030D-6E8A-4147-A177-3AD203B41FA5}">
                      <a16:colId xmlns:a16="http://schemas.microsoft.com/office/drawing/2014/main" val="876531544"/>
                    </a:ext>
                  </a:extLst>
                </a:gridCol>
                <a:gridCol w="267090">
                  <a:extLst>
                    <a:ext uri="{9D8B030D-6E8A-4147-A177-3AD203B41FA5}">
                      <a16:colId xmlns:a16="http://schemas.microsoft.com/office/drawing/2014/main" val="3822201789"/>
                    </a:ext>
                  </a:extLst>
                </a:gridCol>
                <a:gridCol w="267090">
                  <a:extLst>
                    <a:ext uri="{9D8B030D-6E8A-4147-A177-3AD203B41FA5}">
                      <a16:colId xmlns:a16="http://schemas.microsoft.com/office/drawing/2014/main" val="3357019525"/>
                    </a:ext>
                  </a:extLst>
                </a:gridCol>
                <a:gridCol w="267090">
                  <a:extLst>
                    <a:ext uri="{9D8B030D-6E8A-4147-A177-3AD203B41FA5}">
                      <a16:colId xmlns:a16="http://schemas.microsoft.com/office/drawing/2014/main" val="602094937"/>
                    </a:ext>
                  </a:extLst>
                </a:gridCol>
                <a:gridCol w="267090">
                  <a:extLst>
                    <a:ext uri="{9D8B030D-6E8A-4147-A177-3AD203B41FA5}">
                      <a16:colId xmlns:a16="http://schemas.microsoft.com/office/drawing/2014/main" val="1485011769"/>
                    </a:ext>
                  </a:extLst>
                </a:gridCol>
                <a:gridCol w="267090">
                  <a:extLst>
                    <a:ext uri="{9D8B030D-6E8A-4147-A177-3AD203B41FA5}">
                      <a16:colId xmlns:a16="http://schemas.microsoft.com/office/drawing/2014/main" val="4065715757"/>
                    </a:ext>
                  </a:extLst>
                </a:gridCol>
                <a:gridCol w="267090">
                  <a:extLst>
                    <a:ext uri="{9D8B030D-6E8A-4147-A177-3AD203B41FA5}">
                      <a16:colId xmlns:a16="http://schemas.microsoft.com/office/drawing/2014/main" val="3163021237"/>
                    </a:ext>
                  </a:extLst>
                </a:gridCol>
                <a:gridCol w="267090">
                  <a:extLst>
                    <a:ext uri="{9D8B030D-6E8A-4147-A177-3AD203B41FA5}">
                      <a16:colId xmlns:a16="http://schemas.microsoft.com/office/drawing/2014/main" val="3076942628"/>
                    </a:ext>
                  </a:extLst>
                </a:gridCol>
                <a:gridCol w="267090">
                  <a:extLst>
                    <a:ext uri="{9D8B030D-6E8A-4147-A177-3AD203B41FA5}">
                      <a16:colId xmlns:a16="http://schemas.microsoft.com/office/drawing/2014/main" val="52529996"/>
                    </a:ext>
                  </a:extLst>
                </a:gridCol>
                <a:gridCol w="267090">
                  <a:extLst>
                    <a:ext uri="{9D8B030D-6E8A-4147-A177-3AD203B41FA5}">
                      <a16:colId xmlns:a16="http://schemas.microsoft.com/office/drawing/2014/main" val="187915405"/>
                    </a:ext>
                  </a:extLst>
                </a:gridCol>
                <a:gridCol w="267090">
                  <a:extLst>
                    <a:ext uri="{9D8B030D-6E8A-4147-A177-3AD203B41FA5}">
                      <a16:colId xmlns:a16="http://schemas.microsoft.com/office/drawing/2014/main" val="3776467212"/>
                    </a:ext>
                  </a:extLst>
                </a:gridCol>
                <a:gridCol w="267090">
                  <a:extLst>
                    <a:ext uri="{9D8B030D-6E8A-4147-A177-3AD203B41FA5}">
                      <a16:colId xmlns:a16="http://schemas.microsoft.com/office/drawing/2014/main" val="3327604042"/>
                    </a:ext>
                  </a:extLst>
                </a:gridCol>
                <a:gridCol w="267090">
                  <a:extLst>
                    <a:ext uri="{9D8B030D-6E8A-4147-A177-3AD203B41FA5}">
                      <a16:colId xmlns:a16="http://schemas.microsoft.com/office/drawing/2014/main" val="3496200999"/>
                    </a:ext>
                  </a:extLst>
                </a:gridCol>
                <a:gridCol w="267090">
                  <a:extLst>
                    <a:ext uri="{9D8B030D-6E8A-4147-A177-3AD203B41FA5}">
                      <a16:colId xmlns:a16="http://schemas.microsoft.com/office/drawing/2014/main" val="3644987356"/>
                    </a:ext>
                  </a:extLst>
                </a:gridCol>
                <a:gridCol w="267090">
                  <a:extLst>
                    <a:ext uri="{9D8B030D-6E8A-4147-A177-3AD203B41FA5}">
                      <a16:colId xmlns:a16="http://schemas.microsoft.com/office/drawing/2014/main" val="1529378679"/>
                    </a:ext>
                  </a:extLst>
                </a:gridCol>
                <a:gridCol w="267090">
                  <a:extLst>
                    <a:ext uri="{9D8B030D-6E8A-4147-A177-3AD203B41FA5}">
                      <a16:colId xmlns:a16="http://schemas.microsoft.com/office/drawing/2014/main" val="104929742"/>
                    </a:ext>
                  </a:extLst>
                </a:gridCol>
                <a:gridCol w="267090">
                  <a:extLst>
                    <a:ext uri="{9D8B030D-6E8A-4147-A177-3AD203B41FA5}">
                      <a16:colId xmlns:a16="http://schemas.microsoft.com/office/drawing/2014/main" val="997513768"/>
                    </a:ext>
                  </a:extLst>
                </a:gridCol>
                <a:gridCol w="267090">
                  <a:extLst>
                    <a:ext uri="{9D8B030D-6E8A-4147-A177-3AD203B41FA5}">
                      <a16:colId xmlns:a16="http://schemas.microsoft.com/office/drawing/2014/main" val="3052436244"/>
                    </a:ext>
                  </a:extLst>
                </a:gridCol>
                <a:gridCol w="267090">
                  <a:extLst>
                    <a:ext uri="{9D8B030D-6E8A-4147-A177-3AD203B41FA5}">
                      <a16:colId xmlns:a16="http://schemas.microsoft.com/office/drawing/2014/main" val="589363941"/>
                    </a:ext>
                  </a:extLst>
                </a:gridCol>
                <a:gridCol w="267090">
                  <a:extLst>
                    <a:ext uri="{9D8B030D-6E8A-4147-A177-3AD203B41FA5}">
                      <a16:colId xmlns:a16="http://schemas.microsoft.com/office/drawing/2014/main" val="4246319796"/>
                    </a:ext>
                  </a:extLst>
                </a:gridCol>
                <a:gridCol w="267090">
                  <a:extLst>
                    <a:ext uri="{9D8B030D-6E8A-4147-A177-3AD203B41FA5}">
                      <a16:colId xmlns:a16="http://schemas.microsoft.com/office/drawing/2014/main" val="648602250"/>
                    </a:ext>
                  </a:extLst>
                </a:gridCol>
                <a:gridCol w="267090">
                  <a:extLst>
                    <a:ext uri="{9D8B030D-6E8A-4147-A177-3AD203B41FA5}">
                      <a16:colId xmlns:a16="http://schemas.microsoft.com/office/drawing/2014/main" val="1745502833"/>
                    </a:ext>
                  </a:extLst>
                </a:gridCol>
              </a:tblGrid>
              <a:tr h="209650">
                <a:tc rowSpan="3">
                  <a:txBody>
                    <a:bodyPr/>
                    <a:lstStyle/>
                    <a:p>
                      <a:pPr algn="l" fontAlgn="ctr"/>
                      <a:r>
                        <a:rPr lang="en-US" sz="1300" b="1" i="0" u="none" strike="noStrike" dirty="0">
                          <a:solidFill>
                            <a:srgbClr val="000000"/>
                          </a:solidFill>
                          <a:effectLst/>
                          <a:latin typeface="Calibri" panose="020F0502020204030204" pitchFamily="34" charset="0"/>
                        </a:rPr>
                        <a:t>Activities / Tasks</a:t>
                      </a:r>
                    </a:p>
                  </a:txBody>
                  <a:tcPr marL="89060" marR="89060" marT="44530" marB="4453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6E0B4"/>
                    </a:solidFill>
                  </a:tcPr>
                </a:tc>
                <a:tc gridSpan="26">
                  <a:txBody>
                    <a:bodyPr/>
                    <a:lstStyle/>
                    <a:p>
                      <a:pPr algn="ctr" fontAlgn="ctr"/>
                      <a:r>
                        <a:rPr lang="en-US" sz="1100" b="1" i="0" u="none" strike="noStrike" dirty="0">
                          <a:solidFill>
                            <a:srgbClr val="000000"/>
                          </a:solidFill>
                          <a:effectLst/>
                          <a:latin typeface="Calibri" panose="020F0502020204030204" pitchFamily="34" charset="0"/>
                        </a:rPr>
                        <a:t>2022</a:t>
                      </a:r>
                    </a:p>
                  </a:txBody>
                  <a:tcPr marL="89060" marR="89060" marT="44530" marB="4453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B4C6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4221185"/>
                  </a:ext>
                </a:extLst>
              </a:tr>
              <a:tr h="209650">
                <a:tc vMerge="1">
                  <a:txBody>
                    <a:bodyPr/>
                    <a:lstStyle/>
                    <a:p>
                      <a:endParaRPr lang="en-US"/>
                    </a:p>
                  </a:txBody>
                  <a:tcPr/>
                </a:tc>
                <a:tc gridSpan="5">
                  <a:txBody>
                    <a:bodyPr/>
                    <a:lstStyle/>
                    <a:p>
                      <a:pPr algn="ctr" fontAlgn="ctr"/>
                      <a:r>
                        <a:rPr lang="en-US" sz="1100" b="1" i="0" u="none" strike="noStrike" dirty="0">
                          <a:solidFill>
                            <a:srgbClr val="000000"/>
                          </a:solidFill>
                          <a:effectLst/>
                          <a:latin typeface="Calibri" panose="020F0502020204030204" pitchFamily="34" charset="0"/>
                        </a:rPr>
                        <a:t>Jan</a:t>
                      </a:r>
                    </a:p>
                  </a:txBody>
                  <a:tcPr marL="89060" marR="89060" marT="44530" marB="4453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100" b="1" i="0" u="none" strike="noStrike" dirty="0">
                        <a:solidFill>
                          <a:srgbClr val="000000"/>
                        </a:solidFill>
                        <a:effectLst/>
                        <a:latin typeface="Calibri" panose="020F0502020204030204" pitchFamily="34" charset="0"/>
                      </a:endParaRPr>
                    </a:p>
                  </a:txBody>
                  <a:tcPr marL="89060" marR="89060" marT="44530" marB="445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4">
                  <a:txBody>
                    <a:bodyPr/>
                    <a:lstStyle/>
                    <a:p>
                      <a:pPr algn="ctr" fontAlgn="ctr"/>
                      <a:r>
                        <a:rPr lang="en-US" sz="1100" b="1" i="0" u="none" strike="noStrike" dirty="0">
                          <a:solidFill>
                            <a:srgbClr val="000000"/>
                          </a:solidFill>
                          <a:effectLst/>
                          <a:latin typeface="Calibri" panose="020F0502020204030204" pitchFamily="34" charset="0"/>
                        </a:rPr>
                        <a:t>Feb</a:t>
                      </a:r>
                    </a:p>
                  </a:txBody>
                  <a:tcPr marL="89060" marR="89060" marT="44530" marB="4453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pPr algn="ctr" fontAlgn="ctr"/>
                      <a:endParaRPr lang="en-US" sz="1100" b="1" i="0" u="none" strike="noStrike" dirty="0">
                        <a:solidFill>
                          <a:srgbClr val="000000"/>
                        </a:solidFill>
                        <a:effectLst/>
                        <a:latin typeface="Calibri" panose="020F0502020204030204" pitchFamily="34" charset="0"/>
                      </a:endParaRPr>
                    </a:p>
                  </a:txBody>
                  <a:tcPr marL="89060" marR="89060" marT="44530" marB="445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4">
                  <a:txBody>
                    <a:bodyPr/>
                    <a:lstStyle/>
                    <a:p>
                      <a:pPr algn="ctr" fontAlgn="ctr"/>
                      <a:r>
                        <a:rPr lang="en-US" sz="1100" b="1" i="0" u="none" strike="noStrike" dirty="0">
                          <a:solidFill>
                            <a:srgbClr val="000000"/>
                          </a:solidFill>
                          <a:effectLst/>
                          <a:latin typeface="Calibri" panose="020F0502020204030204" pitchFamily="34" charset="0"/>
                        </a:rPr>
                        <a:t>Mar</a:t>
                      </a:r>
                    </a:p>
                  </a:txBody>
                  <a:tcPr marL="89060" marR="89060" marT="44530" marB="4453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pPr algn="ctr" fontAlgn="ctr"/>
                      <a:endParaRPr lang="en-US" sz="1100" b="1" i="0" u="none" strike="noStrike" dirty="0">
                        <a:solidFill>
                          <a:srgbClr val="000000"/>
                        </a:solidFill>
                        <a:effectLst/>
                        <a:latin typeface="Calibri" panose="020F0502020204030204" pitchFamily="34" charset="0"/>
                      </a:endParaRPr>
                    </a:p>
                  </a:txBody>
                  <a:tcPr marL="89060" marR="89060" marT="44530" marB="445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4">
                  <a:txBody>
                    <a:bodyPr/>
                    <a:lstStyle/>
                    <a:p>
                      <a:pPr algn="ctr" fontAlgn="ctr"/>
                      <a:r>
                        <a:rPr lang="en-US" sz="1100" b="1" i="0" u="none" strike="noStrike" dirty="0">
                          <a:solidFill>
                            <a:srgbClr val="000000"/>
                          </a:solidFill>
                          <a:effectLst/>
                          <a:latin typeface="Calibri" panose="020F0502020204030204" pitchFamily="34" charset="0"/>
                        </a:rPr>
                        <a:t>Apr</a:t>
                      </a:r>
                    </a:p>
                  </a:txBody>
                  <a:tcPr marL="89060" marR="89060" marT="44530" marB="4453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100" b="1" i="0" u="none" strike="noStrike" dirty="0">
                          <a:solidFill>
                            <a:srgbClr val="000000"/>
                          </a:solidFill>
                          <a:effectLst/>
                          <a:latin typeface="Calibri" panose="020F0502020204030204" pitchFamily="34" charset="0"/>
                        </a:rPr>
                        <a:t>May</a:t>
                      </a:r>
                    </a:p>
                  </a:txBody>
                  <a:tcPr marL="89060" marR="89060" marT="44530" marB="4453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100" b="1" i="0" u="none" strike="noStrike" dirty="0">
                        <a:solidFill>
                          <a:srgbClr val="000000"/>
                        </a:solidFill>
                        <a:effectLst/>
                        <a:latin typeface="Calibri" panose="020F0502020204030204" pitchFamily="34" charset="0"/>
                      </a:endParaRPr>
                    </a:p>
                  </a:txBody>
                  <a:tcPr marL="89060" marR="89060" marT="44530" marB="445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4">
                  <a:txBody>
                    <a:bodyPr/>
                    <a:lstStyle/>
                    <a:p>
                      <a:pPr algn="ctr" fontAlgn="ctr"/>
                      <a:r>
                        <a:rPr lang="en-US" sz="1100" b="1" i="0" u="none" strike="noStrike" dirty="0">
                          <a:solidFill>
                            <a:srgbClr val="000000"/>
                          </a:solidFill>
                          <a:effectLst/>
                          <a:latin typeface="Calibri" panose="020F0502020204030204" pitchFamily="34" charset="0"/>
                        </a:rPr>
                        <a:t>Jun</a:t>
                      </a:r>
                    </a:p>
                  </a:txBody>
                  <a:tcPr marL="89060" marR="89060" marT="44530" marB="4453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pPr algn="ctr" fontAlgn="ctr"/>
                      <a:endParaRPr lang="en-US" sz="1100" b="1" i="0" u="none" strike="noStrike" dirty="0">
                        <a:solidFill>
                          <a:srgbClr val="000000"/>
                        </a:solidFill>
                        <a:effectLst/>
                        <a:latin typeface="Calibri" panose="020F0502020204030204" pitchFamily="34" charset="0"/>
                      </a:endParaRPr>
                    </a:p>
                  </a:txBody>
                  <a:tcPr marL="4765" marR="4765" marT="47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67568039"/>
                  </a:ext>
                </a:extLst>
              </a:tr>
              <a:tr h="209650">
                <a:tc vMerge="1">
                  <a:txBody>
                    <a:bodyPr/>
                    <a:lstStyle/>
                    <a:p>
                      <a:endParaRPr lang="en-US"/>
                    </a:p>
                  </a:txBody>
                  <a:tcPr/>
                </a:tc>
                <a:tc>
                  <a:txBody>
                    <a:bodyPr/>
                    <a:lstStyle/>
                    <a:p>
                      <a:pPr algn="ctr" fontAlgn="ctr"/>
                      <a:r>
                        <a:rPr lang="en-US" sz="1100" b="1" i="0" u="none" strike="noStrike" dirty="0">
                          <a:solidFill>
                            <a:srgbClr val="000000"/>
                          </a:solidFill>
                          <a:effectLst/>
                          <a:latin typeface="Calibri" panose="020F0502020204030204" pitchFamily="34" charset="0"/>
                        </a:rPr>
                        <a:t>3</a:t>
                      </a:r>
                    </a:p>
                  </a:txBody>
                  <a:tcPr marL="4757" marR="4757" marT="4757" marB="0" anchor="ctr">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10</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17</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24</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31</a:t>
                      </a:r>
                    </a:p>
                  </a:txBody>
                  <a:tcPr marL="4757" marR="4757" marT="4757" marB="0" anchor="ctr">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7</a:t>
                      </a:r>
                    </a:p>
                  </a:txBody>
                  <a:tcPr marL="4757" marR="4757" marT="4757" marB="0" anchor="ctr">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14</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21</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28</a:t>
                      </a:r>
                    </a:p>
                  </a:txBody>
                  <a:tcPr marL="4757" marR="4757" marT="4757" marB="0" anchor="ctr">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7</a:t>
                      </a:r>
                    </a:p>
                  </a:txBody>
                  <a:tcPr marL="4757" marR="4757" marT="4757" marB="0" anchor="ctr">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14</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21</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28</a:t>
                      </a:r>
                    </a:p>
                  </a:txBody>
                  <a:tcPr marL="4757" marR="4757" marT="4757" marB="0" anchor="ctr">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4</a:t>
                      </a:r>
                    </a:p>
                  </a:txBody>
                  <a:tcPr marL="4757" marR="4757" marT="4757" marB="0" anchor="ctr">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11</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18</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25</a:t>
                      </a:r>
                    </a:p>
                  </a:txBody>
                  <a:tcPr marL="4757" marR="4757" marT="4757" marB="0" anchor="ctr">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2</a:t>
                      </a:r>
                    </a:p>
                  </a:txBody>
                  <a:tcPr marL="4757" marR="4757" marT="4757" marB="0" anchor="ctr">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9</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16</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23</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30</a:t>
                      </a:r>
                    </a:p>
                  </a:txBody>
                  <a:tcPr marL="4757" marR="4757" marT="4757" marB="0" anchor="ctr">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6</a:t>
                      </a:r>
                    </a:p>
                  </a:txBody>
                  <a:tcPr marL="4757" marR="4757" marT="4757" marB="0" anchor="ctr">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13</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20</a:t>
                      </a:r>
                    </a:p>
                  </a:txBody>
                  <a:tcPr marL="4757" marR="4757" marT="4757"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fontAlgn="ctr"/>
                      <a:r>
                        <a:rPr lang="en-US" sz="1100" b="1" i="0" u="none" strike="noStrike" dirty="0">
                          <a:solidFill>
                            <a:srgbClr val="000000"/>
                          </a:solidFill>
                          <a:effectLst/>
                          <a:latin typeface="Calibri" panose="020F0502020204030204" pitchFamily="34" charset="0"/>
                        </a:rPr>
                        <a:t>27</a:t>
                      </a:r>
                    </a:p>
                  </a:txBody>
                  <a:tcPr marL="4765" marR="4765" marT="4765" marB="0" anchor="ctr">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4135377389"/>
                  </a:ext>
                </a:extLst>
              </a:tr>
              <a:tr h="114355">
                <a:tc>
                  <a:txBody>
                    <a:bodyPr/>
                    <a:lstStyle/>
                    <a:p>
                      <a:pPr algn="l" fontAlgn="b"/>
                      <a:r>
                        <a:rPr lang="en-US" sz="1100" b="1" i="0" u="none" strike="noStrike" dirty="0">
                          <a:solidFill>
                            <a:srgbClr val="305496"/>
                          </a:solidFill>
                          <a:effectLst/>
                          <a:latin typeface="Calibri" panose="020F0502020204030204" pitchFamily="34" charset="0"/>
                        </a:rPr>
                        <a:t>UAT Testing</a:t>
                      </a:r>
                    </a:p>
                  </a:txBody>
                  <a:tcPr marL="476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395865278"/>
                  </a:ext>
                </a:extLst>
              </a:tr>
              <a:tr h="114355">
                <a:tc>
                  <a:txBody>
                    <a:bodyPr/>
                    <a:lstStyle/>
                    <a:p>
                      <a:pPr algn="l" fontAlgn="ctr"/>
                      <a:r>
                        <a:rPr lang="en-US" sz="1100" b="1" i="0" u="none" strike="noStrike" dirty="0">
                          <a:solidFill>
                            <a:srgbClr val="305496"/>
                          </a:solidFill>
                          <a:effectLst/>
                          <a:latin typeface="Calibri" panose="020F0502020204030204" pitchFamily="34" charset="0"/>
                        </a:rPr>
                        <a:t>Planning</a:t>
                      </a:r>
                    </a:p>
                  </a:txBody>
                  <a:tcPr marL="228709" marR="4765" marT="4765"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79271657"/>
                  </a:ext>
                </a:extLst>
              </a:tr>
              <a:tr h="119118">
                <a:tc>
                  <a:txBody>
                    <a:bodyPr/>
                    <a:lstStyle/>
                    <a:p>
                      <a:pPr algn="l" fontAlgn="ctr"/>
                      <a:r>
                        <a:rPr lang="en-US" sz="1100" b="1" i="0" u="none" strike="noStrike" dirty="0">
                          <a:solidFill>
                            <a:srgbClr val="305496"/>
                          </a:solidFill>
                          <a:effectLst/>
                          <a:latin typeface="Calibri" panose="020F0502020204030204" pitchFamily="34" charset="0"/>
                        </a:rPr>
                        <a:t>Execution</a:t>
                      </a:r>
                    </a:p>
                  </a:txBody>
                  <a:tcPr marL="228709" marR="4765" marT="4765" marB="0" anchor="ctr">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305496"/>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413941498"/>
                  </a:ext>
                </a:extLst>
              </a:tr>
              <a:tr h="114355">
                <a:tc>
                  <a:txBody>
                    <a:bodyPr/>
                    <a:lstStyle/>
                    <a:p>
                      <a:pPr algn="l" fontAlgn="b"/>
                      <a:r>
                        <a:rPr lang="en-US" sz="1100" b="1" i="0" u="none" strike="noStrike" dirty="0">
                          <a:solidFill>
                            <a:srgbClr val="000000"/>
                          </a:solidFill>
                          <a:effectLst/>
                          <a:latin typeface="Calibri" panose="020F0502020204030204" pitchFamily="34" charset="0"/>
                        </a:rPr>
                        <a:t>Cutover</a:t>
                      </a:r>
                    </a:p>
                  </a:txBody>
                  <a:tcPr marL="476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extLst>
                  <a:ext uri="{0D108BD9-81ED-4DB2-BD59-A6C34878D82A}">
                    <a16:rowId xmlns:a16="http://schemas.microsoft.com/office/drawing/2014/main" val="2583553619"/>
                  </a:ext>
                </a:extLst>
              </a:tr>
              <a:tr h="114355">
                <a:tc>
                  <a:txBody>
                    <a:bodyPr/>
                    <a:lstStyle/>
                    <a:p>
                      <a:pPr algn="l" fontAlgn="b"/>
                      <a:r>
                        <a:rPr lang="en-US" sz="1100" b="1" i="0" u="none" strike="noStrike" dirty="0">
                          <a:solidFill>
                            <a:srgbClr val="000000"/>
                          </a:solidFill>
                          <a:effectLst/>
                          <a:latin typeface="Calibri" panose="020F0502020204030204" pitchFamily="34" charset="0"/>
                        </a:rPr>
                        <a:t>Cutover Planning / Design</a:t>
                      </a:r>
                    </a:p>
                  </a:txBody>
                  <a:tcPr marL="11435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2950241"/>
                  </a:ext>
                </a:extLst>
              </a:tr>
              <a:tr h="114355">
                <a:tc>
                  <a:txBody>
                    <a:bodyPr/>
                    <a:lstStyle/>
                    <a:p>
                      <a:pPr algn="l" fontAlgn="b"/>
                      <a:r>
                        <a:rPr lang="en-US" sz="1100" b="1" i="0" u="none" strike="noStrike" dirty="0">
                          <a:solidFill>
                            <a:srgbClr val="000000"/>
                          </a:solidFill>
                          <a:effectLst/>
                          <a:latin typeface="Calibri" panose="020F0502020204030204" pitchFamily="34" charset="0"/>
                        </a:rPr>
                        <a:t>Mock Cutovers</a:t>
                      </a:r>
                    </a:p>
                  </a:txBody>
                  <a:tcPr marL="11435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924659033"/>
                  </a:ext>
                </a:extLst>
              </a:tr>
              <a:tr h="114355">
                <a:tc>
                  <a:txBody>
                    <a:bodyPr/>
                    <a:lstStyle/>
                    <a:p>
                      <a:pPr algn="l" fontAlgn="b"/>
                      <a:r>
                        <a:rPr lang="en-US" sz="1100" b="1" i="0" u="none" strike="noStrike" dirty="0">
                          <a:solidFill>
                            <a:srgbClr val="000000"/>
                          </a:solidFill>
                          <a:effectLst/>
                          <a:latin typeface="Calibri" panose="020F0502020204030204" pitchFamily="34" charset="0"/>
                        </a:rPr>
                        <a:t>Mock Cutover #1</a:t>
                      </a:r>
                    </a:p>
                  </a:txBody>
                  <a:tcPr marL="228709"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49236218"/>
                  </a:ext>
                </a:extLst>
              </a:tr>
              <a:tr h="114355">
                <a:tc>
                  <a:txBody>
                    <a:bodyPr/>
                    <a:lstStyle/>
                    <a:p>
                      <a:pPr algn="l" fontAlgn="b"/>
                      <a:r>
                        <a:rPr lang="en-US" sz="1100" b="1" i="0" u="none" strike="noStrike" dirty="0">
                          <a:solidFill>
                            <a:srgbClr val="000000"/>
                          </a:solidFill>
                          <a:effectLst/>
                          <a:latin typeface="Calibri" panose="020F0502020204030204" pitchFamily="34" charset="0"/>
                        </a:rPr>
                        <a:t>Mock Cutover #2</a:t>
                      </a:r>
                    </a:p>
                  </a:txBody>
                  <a:tcPr marL="228709"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4162100"/>
                  </a:ext>
                </a:extLst>
              </a:tr>
              <a:tr h="119118">
                <a:tc>
                  <a:txBody>
                    <a:bodyPr/>
                    <a:lstStyle/>
                    <a:p>
                      <a:pPr algn="l" fontAlgn="b"/>
                      <a:r>
                        <a:rPr lang="en-US" sz="1100" b="1" i="0" u="none" strike="noStrike" dirty="0">
                          <a:solidFill>
                            <a:srgbClr val="000000"/>
                          </a:solidFill>
                          <a:effectLst/>
                          <a:latin typeface="Calibri" panose="020F0502020204030204" pitchFamily="34" charset="0"/>
                        </a:rPr>
                        <a:t>Go-Live Cutover Execution</a:t>
                      </a:r>
                    </a:p>
                  </a:txBody>
                  <a:tcPr marL="11435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00"/>
                    </a:solidFill>
                  </a:tcPr>
                </a:tc>
                <a:extLst>
                  <a:ext uri="{0D108BD9-81ED-4DB2-BD59-A6C34878D82A}">
                    <a16:rowId xmlns:a16="http://schemas.microsoft.com/office/drawing/2014/main" val="3496471657"/>
                  </a:ext>
                </a:extLst>
              </a:tr>
              <a:tr h="114355">
                <a:tc>
                  <a:txBody>
                    <a:bodyPr/>
                    <a:lstStyle/>
                    <a:p>
                      <a:pPr algn="l" fontAlgn="b"/>
                      <a:r>
                        <a:rPr lang="en-US" sz="1100" b="1" i="0" u="none" strike="noStrike" dirty="0">
                          <a:solidFill>
                            <a:srgbClr val="9E7800"/>
                          </a:solidFill>
                          <a:effectLst/>
                          <a:latin typeface="Calibri" panose="020F0502020204030204" pitchFamily="34" charset="0"/>
                        </a:rPr>
                        <a:t>End User Training</a:t>
                      </a:r>
                    </a:p>
                  </a:txBody>
                  <a:tcPr marL="476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extLst>
                  <a:ext uri="{0D108BD9-81ED-4DB2-BD59-A6C34878D82A}">
                    <a16:rowId xmlns:a16="http://schemas.microsoft.com/office/drawing/2014/main" val="734478452"/>
                  </a:ext>
                </a:extLst>
              </a:tr>
              <a:tr h="114355">
                <a:tc>
                  <a:txBody>
                    <a:bodyPr/>
                    <a:lstStyle/>
                    <a:p>
                      <a:pPr algn="l" fontAlgn="b"/>
                      <a:r>
                        <a:rPr lang="en-US" sz="1100" b="1" i="0" u="none" strike="noStrike" dirty="0">
                          <a:solidFill>
                            <a:srgbClr val="9E7800"/>
                          </a:solidFill>
                          <a:effectLst/>
                          <a:latin typeface="Calibri" panose="020F0502020204030204" pitchFamily="34" charset="0"/>
                        </a:rPr>
                        <a:t>Training Material Development</a:t>
                      </a:r>
                    </a:p>
                  </a:txBody>
                  <a:tcPr marL="11435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020655932"/>
                  </a:ext>
                </a:extLst>
              </a:tr>
              <a:tr h="114355">
                <a:tc>
                  <a:txBody>
                    <a:bodyPr/>
                    <a:lstStyle/>
                    <a:p>
                      <a:pPr algn="l" fontAlgn="b"/>
                      <a:r>
                        <a:rPr lang="en-US" sz="1100" b="1" i="0" u="none" strike="noStrike" dirty="0">
                          <a:solidFill>
                            <a:srgbClr val="9E7800"/>
                          </a:solidFill>
                          <a:effectLst/>
                          <a:latin typeface="Calibri" panose="020F0502020204030204" pitchFamily="34" charset="0"/>
                        </a:rPr>
                        <a:t>Training Logistics / End-User Enrollment</a:t>
                      </a:r>
                    </a:p>
                  </a:txBody>
                  <a:tcPr marL="11435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85386619"/>
                  </a:ext>
                </a:extLst>
              </a:tr>
              <a:tr h="114355">
                <a:tc>
                  <a:txBody>
                    <a:bodyPr/>
                    <a:lstStyle/>
                    <a:p>
                      <a:pPr algn="l" fontAlgn="b"/>
                      <a:r>
                        <a:rPr lang="en-US" sz="1100" b="1" i="0" u="none" strike="noStrike" dirty="0">
                          <a:solidFill>
                            <a:srgbClr val="9E7800"/>
                          </a:solidFill>
                          <a:effectLst/>
                          <a:latin typeface="Calibri" panose="020F0502020204030204" pitchFamily="34" charset="0"/>
                        </a:rPr>
                        <a:t>Recruitment of Trainers</a:t>
                      </a:r>
                    </a:p>
                  </a:txBody>
                  <a:tcPr marL="11435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02419395"/>
                  </a:ext>
                </a:extLst>
              </a:tr>
              <a:tr h="114355">
                <a:tc>
                  <a:txBody>
                    <a:bodyPr/>
                    <a:lstStyle/>
                    <a:p>
                      <a:pPr algn="l" fontAlgn="b"/>
                      <a:r>
                        <a:rPr lang="en-US" sz="1100" b="1" i="0" u="none" strike="noStrike" dirty="0">
                          <a:solidFill>
                            <a:srgbClr val="9E7800"/>
                          </a:solidFill>
                          <a:effectLst/>
                          <a:latin typeface="Calibri" panose="020F0502020204030204" pitchFamily="34" charset="0"/>
                        </a:rPr>
                        <a:t>Trainer Onboarding</a:t>
                      </a:r>
                    </a:p>
                  </a:txBody>
                  <a:tcPr marL="11435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8334733"/>
                  </a:ext>
                </a:extLst>
              </a:tr>
              <a:tr h="11435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rgbClr val="9E7800"/>
                          </a:solidFill>
                          <a:effectLst/>
                          <a:latin typeface="Calibri" panose="020F0502020204030204" pitchFamily="34" charset="0"/>
                        </a:rPr>
                        <a:t>Train the Trainer</a:t>
                      </a:r>
                    </a:p>
                  </a:txBody>
                  <a:tcPr marL="11435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086184660"/>
                  </a:ext>
                </a:extLst>
              </a:tr>
              <a:tr h="119118">
                <a:tc>
                  <a:txBody>
                    <a:bodyPr/>
                    <a:lstStyle/>
                    <a:p>
                      <a:pPr algn="l" fontAlgn="b"/>
                      <a:r>
                        <a:rPr lang="en-US" sz="1100" b="1" i="0" u="none" strike="noStrike" dirty="0">
                          <a:solidFill>
                            <a:srgbClr val="9E7800"/>
                          </a:solidFill>
                          <a:effectLst/>
                          <a:latin typeface="Calibri" panose="020F0502020204030204" pitchFamily="34" charset="0"/>
                        </a:rPr>
                        <a:t>Training Execution</a:t>
                      </a:r>
                    </a:p>
                  </a:txBody>
                  <a:tcPr marL="11435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E780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48673448"/>
                  </a:ext>
                </a:extLst>
              </a:tr>
              <a:tr h="114355">
                <a:tc>
                  <a:txBody>
                    <a:bodyPr/>
                    <a:lstStyle/>
                    <a:p>
                      <a:pPr algn="l" fontAlgn="b"/>
                      <a:r>
                        <a:rPr lang="en-US" sz="1100" b="1" i="0" u="none" strike="noStrike" dirty="0">
                          <a:solidFill>
                            <a:srgbClr val="0070C0"/>
                          </a:solidFill>
                          <a:effectLst/>
                          <a:latin typeface="Calibri" panose="020F0502020204030204" pitchFamily="34" charset="0"/>
                        </a:rPr>
                        <a:t>Organizational Change Management</a:t>
                      </a:r>
                    </a:p>
                  </a:txBody>
                  <a:tcPr marL="476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3443211076"/>
                  </a:ext>
                </a:extLst>
              </a:tr>
              <a:tr h="119118">
                <a:tc>
                  <a:txBody>
                    <a:bodyPr/>
                    <a:lstStyle/>
                    <a:p>
                      <a:pPr algn="l" fontAlgn="b"/>
                      <a:r>
                        <a:rPr lang="en-US" sz="1100" b="1" i="0" u="none" strike="noStrike" dirty="0">
                          <a:solidFill>
                            <a:srgbClr val="0070C0"/>
                          </a:solidFill>
                          <a:effectLst/>
                          <a:latin typeface="Calibri" panose="020F0502020204030204" pitchFamily="34" charset="0"/>
                        </a:rPr>
                        <a:t>Agency Communications</a:t>
                      </a:r>
                    </a:p>
                  </a:txBody>
                  <a:tcPr marL="114355" marR="4765" marT="4765" marB="0" anchor="b">
                    <a:lnL w="12700" cap="flat" cmpd="sng" algn="ctr">
                      <a:solidFill>
                        <a:srgbClr val="000000"/>
                      </a:solidFill>
                      <a:prstDash val="solid"/>
                      <a:round/>
                      <a:headEnd type="none" w="med" len="med"/>
                      <a:tailEnd type="none" w="med" len="med"/>
                    </a:lnL>
                    <a:lnR w="19050" cap="flat" cmpd="sng" algn="ctr">
                      <a:solidFill>
                        <a:schemeClr val="tx2"/>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9050" cap="flat" cmpd="sng" algn="ctr">
                      <a:solidFill>
                        <a:schemeClr val="tx2"/>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765" marR="4765" marT="4765" marB="0" anchor="b">
                    <a:lnL w="12700" cap="flat" cmpd="sng" algn="ctr">
                      <a:solidFill>
                        <a:schemeClr val="bg1">
                          <a:lumMod val="50000"/>
                        </a:schemeClr>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2932053451"/>
                  </a:ext>
                </a:extLst>
              </a:tr>
            </a:tbl>
          </a:graphicData>
        </a:graphic>
      </p:graphicFrame>
      <p:sp>
        <p:nvSpPr>
          <p:cNvPr id="7" name="Title 1">
            <a:extLst>
              <a:ext uri="{FF2B5EF4-FFF2-40B4-BE49-F238E27FC236}">
                <a16:creationId xmlns:a16="http://schemas.microsoft.com/office/drawing/2014/main" id="{5AF8A646-E24B-45B9-B8C9-A51B5B168F32}"/>
              </a:ext>
            </a:extLst>
          </p:cNvPr>
          <p:cNvSpPr txBox="1">
            <a:spLocks/>
          </p:cNvSpPr>
          <p:nvPr/>
        </p:nvSpPr>
        <p:spPr>
          <a:xfrm>
            <a:off x="711821" y="10886"/>
            <a:ext cx="11029616" cy="555171"/>
          </a:xfrm>
          <a:prstGeom prst="rect">
            <a:avLst/>
          </a:prstGeom>
        </p:spPr>
        <p:txBody>
          <a:bodyPr/>
          <a:lstStyle>
            <a:lvl1pPr algn="l" defTabSz="457200" rtl="0" eaLnBrk="1" latinLnBrk="0" hangingPunct="1">
              <a:spcBef>
                <a:spcPct val="0"/>
              </a:spcBef>
              <a:buNone/>
              <a:defRPr sz="2800" b="0" kern="1200" cap="none"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Phase 1 Enhanced Timeline (2 of 2)</a:t>
            </a:r>
          </a:p>
        </p:txBody>
      </p:sp>
      <p:sp>
        <p:nvSpPr>
          <p:cNvPr id="4" name="Rectangle 3">
            <a:extLst>
              <a:ext uri="{FF2B5EF4-FFF2-40B4-BE49-F238E27FC236}">
                <a16:creationId xmlns:a16="http://schemas.microsoft.com/office/drawing/2014/main" id="{9EC158C6-FAC7-42B7-8E61-B9D5599F3FCF}"/>
              </a:ext>
            </a:extLst>
          </p:cNvPr>
          <p:cNvSpPr/>
          <p:nvPr/>
        </p:nvSpPr>
        <p:spPr>
          <a:xfrm>
            <a:off x="583805" y="5029494"/>
            <a:ext cx="11608195" cy="830997"/>
          </a:xfrm>
          <a:prstGeom prst="rect">
            <a:avLst/>
          </a:prstGeom>
        </p:spPr>
        <p:txBody>
          <a:bodyPr wrap="square">
            <a:spAutoFit/>
          </a:bodyPr>
          <a:lstStyle/>
          <a:p>
            <a:pPr marL="285750" indent="-285750">
              <a:buFont typeface="Arial" panose="020B0604020202020204" pitchFamily="34" charset="0"/>
              <a:buChar char="•"/>
            </a:pPr>
            <a:r>
              <a:rPr lang="en-US" sz="1600" dirty="0"/>
              <a:t>The Luma team is working through a plan to make </a:t>
            </a:r>
            <a:r>
              <a:rPr lang="en-US" sz="1600" dirty="0" err="1"/>
              <a:t>UAT</a:t>
            </a:r>
            <a:r>
              <a:rPr lang="en-US" sz="1600" dirty="0"/>
              <a:t> meaningful for agencies to test the Luma ERP.</a:t>
            </a:r>
          </a:p>
          <a:p>
            <a:pPr marL="285750" indent="-285750">
              <a:buFont typeface="Arial" panose="020B0604020202020204" pitchFamily="34" charset="0"/>
              <a:buChar char="•"/>
            </a:pPr>
            <a:r>
              <a:rPr lang="en-US" sz="1600" dirty="0"/>
              <a:t>The SIT3 extension will not impact End-User Training execution.</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835113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2864E8-E0E6-4532-9428-6064825A8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Activities</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2649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B4CF-3AE8-4211-95E6-51363FE9A275}"/>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SIT3</a:t>
            </a:r>
          </a:p>
        </p:txBody>
      </p:sp>
      <p:pic>
        <p:nvPicPr>
          <p:cNvPr id="4" name="Picture 3">
            <a:extLst>
              <a:ext uri="{FF2B5EF4-FFF2-40B4-BE49-F238E27FC236}">
                <a16:creationId xmlns:a16="http://schemas.microsoft.com/office/drawing/2014/main" id="{31E1FE8C-4364-4E6B-9176-C1E27A524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091" y="1582694"/>
            <a:ext cx="9489222" cy="3692611"/>
          </a:xfrm>
          <a:prstGeom prst="rect">
            <a:avLst/>
          </a:prstGeom>
        </p:spPr>
      </p:pic>
      <p:sp>
        <p:nvSpPr>
          <p:cNvPr id="5" name="TextBox 4">
            <a:extLst>
              <a:ext uri="{FF2B5EF4-FFF2-40B4-BE49-F238E27FC236}">
                <a16:creationId xmlns:a16="http://schemas.microsoft.com/office/drawing/2014/main" id="{811F85BD-17E7-42D0-B249-521E6A8DA190}"/>
              </a:ext>
            </a:extLst>
          </p:cNvPr>
          <p:cNvSpPr txBox="1"/>
          <p:nvPr/>
        </p:nvSpPr>
        <p:spPr>
          <a:xfrm>
            <a:off x="125766" y="5444834"/>
            <a:ext cx="11929872" cy="120032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Thank you all SIT3 Agency Testers!</a:t>
            </a:r>
          </a:p>
          <a:p>
            <a:pPr algn="ctr"/>
            <a:endParaRPr lang="en-US" b="1"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Testing has allowed us to find functional and technical issues and fixes, which it why we test.  Please continue to be on the look-out for any changes or schedule adjustments. </a:t>
            </a:r>
          </a:p>
        </p:txBody>
      </p:sp>
    </p:spTree>
    <p:extLst>
      <p:ext uri="{BB962C8B-B14F-4D97-AF65-F5344CB8AC3E}">
        <p14:creationId xmlns:p14="http://schemas.microsoft.com/office/powerpoint/2010/main" val="1914051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DF06-2E75-4D12-BC09-A4B4586C4AE7}"/>
              </a:ext>
            </a:extLst>
          </p:cNvPr>
          <p:cNvSpPr txBox="1">
            <a:spLocks/>
          </p:cNvSpPr>
          <p:nvPr/>
        </p:nvSpPr>
        <p:spPr>
          <a:xfrm>
            <a:off x="581192" y="939866"/>
            <a:ext cx="11029616" cy="683506"/>
          </a:xfrm>
          <a:prstGeom prst="rect">
            <a:avLst/>
          </a:prstGeom>
        </p:spPr>
        <p:txBody>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r>
              <a:rPr lang="en-US" sz="3200" dirty="0">
                <a:solidFill>
                  <a:schemeClr val="bg1"/>
                </a:solidFill>
              </a:rPr>
              <a:t>Agency Dossier</a:t>
            </a:r>
          </a:p>
        </p:txBody>
      </p:sp>
      <p:sp>
        <p:nvSpPr>
          <p:cNvPr id="4" name="Rectangle 3">
            <a:extLst>
              <a:ext uri="{FF2B5EF4-FFF2-40B4-BE49-F238E27FC236}">
                <a16:creationId xmlns:a16="http://schemas.microsoft.com/office/drawing/2014/main" id="{E386F594-18AD-40A2-BEFC-69EE3CB6D528}"/>
              </a:ext>
            </a:extLst>
          </p:cNvPr>
          <p:cNvSpPr/>
          <p:nvPr/>
        </p:nvSpPr>
        <p:spPr>
          <a:xfrm>
            <a:off x="581192" y="1875842"/>
            <a:ext cx="10936224" cy="3139321"/>
          </a:xfrm>
          <a:prstGeom prst="rect">
            <a:avLst/>
          </a:prstGeom>
        </p:spPr>
        <p:txBody>
          <a:bodyPr wrap="square">
            <a:spAutoFit/>
          </a:bodyPr>
          <a:lstStyle/>
          <a:p>
            <a:r>
              <a:rPr lang="en-US" dirty="0">
                <a:solidFill>
                  <a:srgbClr val="1D1C1D"/>
                </a:solidFill>
                <a:latin typeface="Slack-Lato"/>
              </a:rPr>
              <a:t>The Phase 1 dossier will be a regularly updated, agency-specific document that:</a:t>
            </a:r>
          </a:p>
          <a:p>
            <a:pPr marL="285750" indent="-285750">
              <a:buFont typeface="Arial" panose="020B0604020202020204" pitchFamily="34" charset="0"/>
              <a:buChar char="•"/>
            </a:pPr>
            <a:r>
              <a:rPr lang="en-US" dirty="0">
                <a:solidFill>
                  <a:srgbClr val="1D1C1D"/>
                </a:solidFill>
                <a:latin typeface="Slack-Lato"/>
              </a:rPr>
              <a:t>Lists any outstanding items to be completed by the agency.</a:t>
            </a:r>
          </a:p>
          <a:p>
            <a:pPr marL="285750" indent="-285750">
              <a:buFont typeface="Arial" panose="020B0604020202020204" pitchFamily="34" charset="0"/>
              <a:buChar char="•"/>
            </a:pPr>
            <a:r>
              <a:rPr lang="en-US" dirty="0">
                <a:solidFill>
                  <a:srgbClr val="1D1C1D"/>
                </a:solidFill>
                <a:latin typeface="Slack-Lato"/>
              </a:rPr>
              <a:t>Their achievements to date.</a:t>
            </a:r>
          </a:p>
          <a:p>
            <a:pPr marL="285750" indent="-285750">
              <a:buFont typeface="Arial" panose="020B0604020202020204" pitchFamily="34" charset="0"/>
              <a:buChar char="•"/>
            </a:pPr>
            <a:r>
              <a:rPr lang="en-US" dirty="0">
                <a:solidFill>
                  <a:srgbClr val="1D1C1D"/>
                </a:solidFill>
                <a:latin typeface="Slack-Lato"/>
              </a:rPr>
              <a:t>Agency identified issues or barriers to go-live.</a:t>
            </a:r>
          </a:p>
          <a:p>
            <a:endParaRPr lang="en-US" dirty="0">
              <a:solidFill>
                <a:srgbClr val="1D1C1D"/>
              </a:solidFill>
              <a:latin typeface="Slack-Lato"/>
            </a:endParaRPr>
          </a:p>
          <a:p>
            <a:r>
              <a:rPr lang="en-US" dirty="0">
                <a:solidFill>
                  <a:srgbClr val="1D1C1D"/>
                </a:solidFill>
                <a:latin typeface="Slack-Lato"/>
              </a:rPr>
              <a:t>The Luma </a:t>
            </a:r>
            <a:r>
              <a:rPr lang="en-US" dirty="0" err="1">
                <a:solidFill>
                  <a:srgbClr val="1D1C1D"/>
                </a:solidFill>
                <a:latin typeface="Slack-Lato"/>
              </a:rPr>
              <a:t>OCM</a:t>
            </a:r>
            <a:r>
              <a:rPr lang="en-US" dirty="0">
                <a:solidFill>
                  <a:srgbClr val="1D1C1D"/>
                </a:solidFill>
                <a:latin typeface="Slack-Lato"/>
              </a:rPr>
              <a:t> team is getting close to finalizing the Dossier Template and will role them out to agencies as we complete them.</a:t>
            </a:r>
          </a:p>
          <a:p>
            <a:endParaRPr lang="en-US" dirty="0">
              <a:solidFill>
                <a:srgbClr val="1D1C1D"/>
              </a:solidFill>
              <a:latin typeface="Slack-Lato"/>
            </a:endParaRPr>
          </a:p>
          <a:p>
            <a:r>
              <a:rPr lang="en-US" dirty="0">
                <a:solidFill>
                  <a:srgbClr val="1D1C1D"/>
                </a:solidFill>
                <a:latin typeface="Slack-Lato"/>
              </a:rPr>
              <a:t>As the Luma project is constantly evolving and activities by the project team or other agencies may required adjustments to timelines, we ask for your understanding that this document will be constantly evolving and currently defined timelines may require adjustment.</a:t>
            </a:r>
            <a:endParaRPr lang="en-US" dirty="0"/>
          </a:p>
        </p:txBody>
      </p:sp>
    </p:spTree>
    <p:extLst>
      <p:ext uri="{BB962C8B-B14F-4D97-AF65-F5344CB8AC3E}">
        <p14:creationId xmlns:p14="http://schemas.microsoft.com/office/powerpoint/2010/main" val="1328427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5.xml><?xml version="1.0" encoding="utf-8"?>
<a:theme xmlns:a="http://schemas.openxmlformats.org/drawingml/2006/main" name="1_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Props1.xml><?xml version="1.0" encoding="utf-8"?>
<ds:datastoreItem xmlns:ds="http://schemas.openxmlformats.org/officeDocument/2006/customXml" ds:itemID="{28511043-01A4-42DD-83C6-F239E4FDEB16}"/>
</file>

<file path=customXml/itemProps2.xml><?xml version="1.0" encoding="utf-8"?>
<ds:datastoreItem xmlns:ds="http://schemas.openxmlformats.org/officeDocument/2006/customXml" ds:itemID="{C42345FB-68B7-4A3C-88B1-C9E237187D19}">
  <ds:schemaRefs>
    <ds:schemaRef ds:uri="http://schemas.microsoft.com/sharepoint/v3/contenttype/forms"/>
  </ds:schemaRefs>
</ds:datastoreItem>
</file>

<file path=customXml/itemProps3.xml><?xml version="1.0" encoding="utf-8"?>
<ds:datastoreItem xmlns:ds="http://schemas.openxmlformats.org/officeDocument/2006/customXml" ds:itemID="{801D1312-8D98-4AF0-B823-8922B5C1FDF2}">
  <ds:schemaRefs>
    <ds:schemaRef ds:uri="fe3a4531-7f9c-4bfd-89ea-efc29220a376"/>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55214</TotalTime>
  <Words>2901</Words>
  <Application>Microsoft Office PowerPoint</Application>
  <PresentationFormat>Widescreen</PresentationFormat>
  <Paragraphs>1652</Paragraphs>
  <Slides>23</Slides>
  <Notes>12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23</vt:i4>
      </vt:variant>
    </vt:vector>
  </HeadingPairs>
  <TitlesOfParts>
    <vt:vector size="37" baseType="lpstr">
      <vt:lpstr>Arial</vt:lpstr>
      <vt:lpstr>Arial Narrow</vt:lpstr>
      <vt:lpstr>Calibri</vt:lpstr>
      <vt:lpstr>Calibri Light</vt:lpstr>
      <vt:lpstr>Gill Sans MT</vt:lpstr>
      <vt:lpstr>Slack-Lato</vt:lpstr>
      <vt:lpstr>Wingdings</vt:lpstr>
      <vt:lpstr>Wingdings 2</vt:lpstr>
      <vt:lpstr>Office Theme</vt:lpstr>
      <vt:lpstr>Custom Design</vt:lpstr>
      <vt:lpstr>1_Custom Design</vt:lpstr>
      <vt:lpstr>Dividend</vt:lpstr>
      <vt:lpstr>1_Dividend</vt:lpstr>
      <vt:lpstr>2_Office Theme</vt:lpstr>
      <vt:lpstr>PowerPoint Presentation</vt:lpstr>
      <vt:lpstr>Welcome!</vt:lpstr>
      <vt:lpstr>PowerPoint Presentation</vt:lpstr>
      <vt:lpstr>PowerPoint Presentation</vt:lpstr>
      <vt:lpstr>PowerPoint Presentation</vt:lpstr>
      <vt:lpstr>PowerPoint Presentation</vt:lpstr>
      <vt:lpstr>PowerPoint Presentation</vt:lpstr>
      <vt:lpstr>SIT3</vt:lpstr>
      <vt:lpstr>PowerPoint Presentation</vt:lpstr>
      <vt:lpstr>PowerPoint Presentation</vt:lpstr>
      <vt:lpstr>PowerPoint Presentation</vt:lpstr>
      <vt:lpstr>Phase 2 Sprint 1 </vt:lpstr>
      <vt:lpstr>PowerPoint Presentation</vt:lpstr>
      <vt:lpstr>Change Readiness Assessment – Measurement 1 </vt:lpstr>
      <vt:lpstr>Phase 2 Interface and Data Conversion Meetings</vt:lpstr>
      <vt:lpstr>PowerPoint Presentation</vt:lpstr>
      <vt:lpstr>Engagement Opportunities</vt:lpstr>
      <vt:lpstr>PowerPoint Presentation</vt:lpstr>
      <vt:lpstr>Training Instructors</vt:lpstr>
      <vt:lpstr>How does PERSI Retirement work?</vt:lpstr>
      <vt:lpstr>Luma Training Timeline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Smith</dc:creator>
  <cp:lastModifiedBy>Alex Doench</cp:lastModifiedBy>
  <cp:revision>412</cp:revision>
  <dcterms:created xsi:type="dcterms:W3CDTF">2019-10-30T16:03:15Z</dcterms:created>
  <dcterms:modified xsi:type="dcterms:W3CDTF">2022-03-02T15:52:28Z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y fmtid="{D5CDD505-2E9C-101B-9397-08002B2CF9AE}" pid="3" name="MSIP_Label_ea60d57e-af5b-4752-ac57-3e4f28ca11dc_SiteId">
    <vt:lpwstr>36da45f1-dd2c-4d1f-af13-5abe46b99921</vt:lpwstr>
  </property>
  <property fmtid="{D5CDD505-2E9C-101B-9397-08002B2CF9AE}" pid="4" name="MSIP_Label_ea60d57e-af5b-4752-ac57-3e4f28ca11dc_Method">
    <vt:lpwstr>Standard</vt:lpwstr>
  </property>
  <property fmtid="{D5CDD505-2E9C-101B-9397-08002B2CF9AE}" pid="5" name="MSIP_Label_ea60d57e-af5b-4752-ac57-3e4f28ca11dc_Enabled">
    <vt:lpwstr>true</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etDate">
    <vt:lpwstr>2021-07-30T19:45:43Z</vt:lpwstr>
  </property>
  <property fmtid="{D5CDD505-2E9C-101B-9397-08002B2CF9AE}" pid="8" name="MSIP_Label_ea60d57e-af5b-4752-ac57-3e4f28ca11dc_ContentBits">
    <vt:lpwstr>0</vt:lpwstr>
  </property>
  <property fmtid="{D5CDD505-2E9C-101B-9397-08002B2CF9AE}" pid="9" name="MSIP_Label_ea60d57e-af5b-4752-ac57-3e4f28ca11dc_ActionId">
    <vt:lpwstr>f227f1ef-643e-431d-ae52-f8c00b5c0b5c</vt:lpwstr>
  </property>
</Properties>
</file>