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2" r:id="rId6"/>
  </p:sldMasterIdLst>
  <p:notesMasterIdLst>
    <p:notesMasterId r:id="rId29"/>
  </p:notesMasterIdLst>
  <p:sldIdLst>
    <p:sldId id="256" r:id="rId7"/>
    <p:sldId id="275" r:id="rId8"/>
    <p:sldId id="2147308639" r:id="rId9"/>
    <p:sldId id="260" r:id="rId10"/>
    <p:sldId id="2147308641" r:id="rId11"/>
    <p:sldId id="2147308655" r:id="rId12"/>
    <p:sldId id="2147308624" r:id="rId13"/>
    <p:sldId id="2147308656" r:id="rId14"/>
    <p:sldId id="902" r:id="rId15"/>
    <p:sldId id="785" r:id="rId16"/>
    <p:sldId id="291" r:id="rId17"/>
    <p:sldId id="301" r:id="rId18"/>
    <p:sldId id="302" r:id="rId19"/>
    <p:sldId id="259" r:id="rId20"/>
    <p:sldId id="261" r:id="rId21"/>
    <p:sldId id="2147308636" r:id="rId22"/>
    <p:sldId id="271" r:id="rId23"/>
    <p:sldId id="276" r:id="rId24"/>
    <p:sldId id="263" r:id="rId25"/>
    <p:sldId id="277" r:id="rId26"/>
    <p:sldId id="2147308637" r:id="rId27"/>
    <p:sldId id="27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ex Doench" initials="AD" lastIdx="1" clrIdx="0">
    <p:extLst>
      <p:ext uri="{19B8F6BF-5375-455C-9EA6-DF929625EA0E}">
        <p15:presenceInfo xmlns:p15="http://schemas.microsoft.com/office/powerpoint/2012/main" userId="S-1-5-21-2580726161-2373991790-2172152126-761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3366"/>
    <a:srgbClr val="092F57"/>
    <a:srgbClr val="FFB81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35" autoAdjust="0"/>
    <p:restoredTop sz="49589" autoAdjust="0"/>
  </p:normalViewPr>
  <p:slideViewPr>
    <p:cSldViewPr snapToGrid="0">
      <p:cViewPr varScale="1">
        <p:scale>
          <a:sx n="42" d="100"/>
          <a:sy n="42" d="100"/>
        </p:scale>
        <p:origin x="2213" y="4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commentAuthors" Target="commentAuthors.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6BD744-3568-4103-882F-8D70A3012D1C}" type="datetimeFigureOut">
              <a:rPr lang="en-US" smtClean="0"/>
              <a:t>12/12/2022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4070F8-0811-4F98-9546-2758ED6EA50F}" type="slidenum">
              <a:rPr lang="en-US" smtClean="0"/>
              <a:t>‹#›</a:t>
            </a:fld>
            <a:endParaRPr lang="en-US"/>
          </a:p>
        </p:txBody>
      </p:sp>
    </p:spTree>
    <p:extLst>
      <p:ext uri="{BB962C8B-B14F-4D97-AF65-F5344CB8AC3E}">
        <p14:creationId xmlns:p14="http://schemas.microsoft.com/office/powerpoint/2010/main" val="24026731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4070F8-0811-4F98-9546-2758ED6EA50F}" type="slidenum">
              <a:rPr lang="en-US" smtClean="0"/>
              <a:t>3</a:t>
            </a:fld>
            <a:endParaRPr lang="en-US"/>
          </a:p>
        </p:txBody>
      </p:sp>
    </p:spTree>
    <p:extLst>
      <p:ext uri="{BB962C8B-B14F-4D97-AF65-F5344CB8AC3E}">
        <p14:creationId xmlns:p14="http://schemas.microsoft.com/office/powerpoint/2010/main" val="31353145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latin typeface="Arial" panose="020B0604020202020204" pitchFamily="34"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595BFB-DC7D-4138-A611-ECB73E9FB845}"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18293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595BFB-DC7D-4138-A611-ECB73E9FB845}"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76858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Font typeface="Wingdings" panose="05000000000000000000" pitchFamily="2" charset="2"/>
              <a:buNone/>
            </a:pPr>
            <a:endParaRPr lang="en-US" sz="1200" b="1" dirty="0">
              <a:cs typeface="Arial" panose="020B0604020202020204" pitchFamily="34" charset="0"/>
            </a:endParaRPr>
          </a:p>
          <a:p>
            <a:pPr marL="171450" indent="-171450">
              <a:spcAft>
                <a:spcPts val="600"/>
              </a:spcAft>
              <a:buFont typeface="Arial" panose="020B0604020202020204" pitchFamily="34" charset="0"/>
              <a:buChar char="•"/>
            </a:pPr>
            <a:endParaRPr lang="en-US" sz="1200" dirty="0">
              <a:cs typeface="Arial" panose="020B0604020202020204" pitchFamily="34" charset="0"/>
            </a:endParaRPr>
          </a:p>
          <a:p>
            <a:pPr defTabSz="966612">
              <a:defRPr/>
            </a:pPr>
            <a:endParaRPr lang="en-US" strike="sngStrike" baseline="0" dirty="0"/>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295E168E-FFA7-48EA-A365-98442C559AAD}"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7</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02534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latin typeface="Arial" panose="020B0604020202020204" pitchFamily="34"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595BFB-DC7D-4138-A611-ECB73E9FB845}"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02258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595BFB-DC7D-4138-A611-ECB73E9FB845}"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6746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E168E-FFA7-48EA-A365-98442C559AAD}"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7133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2" name="TextBox 41">
            <a:extLst>
              <a:ext uri="{FF2B5EF4-FFF2-40B4-BE49-F238E27FC236}">
                <a16:creationId xmlns:a16="http://schemas.microsoft.com/office/drawing/2014/main" id="{1C7E1F5B-940E-4016-8D19-DADA81268AD6}"/>
              </a:ext>
            </a:extLst>
          </p:cNvPr>
          <p:cNvSpPr txBox="1"/>
          <p:nvPr userDrawn="1"/>
        </p:nvSpPr>
        <p:spPr>
          <a:xfrm>
            <a:off x="1543050" y="6374812"/>
            <a:ext cx="3571875" cy="461665"/>
          </a:xfrm>
          <a:prstGeom prst="rect">
            <a:avLst/>
          </a:prstGeom>
          <a:noFill/>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Tel: (208) 334-3100</a:t>
            </a:r>
          </a:p>
          <a:p>
            <a:r>
              <a:rPr lang="en-US" sz="1200" dirty="0">
                <a:solidFill>
                  <a:schemeClr val="bg1"/>
                </a:solidFill>
                <a:latin typeface="Arial" panose="020B0604020202020204" pitchFamily="34" charset="0"/>
                <a:cs typeface="Arial" panose="020B0604020202020204" pitchFamily="34" charset="0"/>
              </a:rPr>
              <a:t>Email: luma@sco.idaho.gov </a:t>
            </a:r>
          </a:p>
        </p:txBody>
      </p:sp>
    </p:spTree>
    <p:extLst>
      <p:ext uri="{BB962C8B-B14F-4D97-AF65-F5344CB8AC3E}">
        <p14:creationId xmlns:p14="http://schemas.microsoft.com/office/powerpoint/2010/main" val="39423962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A515B-3A95-48B8-990D-9D63C465E2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F908749-CC74-41D8-A85E-5A2B33333D92}"/>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ED0ED8-2472-49AF-A674-08D45C856273}"/>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752941BC-622F-409F-8496-ABDC44C1EE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54F6698-D27B-44E9-A860-F52195494F91}"/>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a:p>
        </p:txBody>
      </p:sp>
    </p:spTree>
    <p:extLst>
      <p:ext uri="{BB962C8B-B14F-4D97-AF65-F5344CB8AC3E}">
        <p14:creationId xmlns:p14="http://schemas.microsoft.com/office/powerpoint/2010/main" val="20005656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E4A079-C609-4B35-8A8F-76F43035D1F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F3931C-7387-4875-8F6A-461930AD38D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D6FF88-59F0-41D9-8B2A-632B0A0FBF94}"/>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FCAE22A4-2AB0-4B90-900F-CBEBC1BCF6A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6F8FC08-03A8-44C3-8863-D5DF0D691785}"/>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a:p>
        </p:txBody>
      </p:sp>
    </p:spTree>
    <p:extLst>
      <p:ext uri="{BB962C8B-B14F-4D97-AF65-F5344CB8AC3E}">
        <p14:creationId xmlns:p14="http://schemas.microsoft.com/office/powerpoint/2010/main" val="6873626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2BC47-3BCB-433A-833E-06D95448EC2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1C5170C-A0F9-4039-851A-80F52B8A1E1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339738-E829-44E9-AAB0-E2CD8D970BB0}"/>
              </a:ext>
            </a:extLst>
          </p:cNvPr>
          <p:cNvSpPr>
            <a:spLocks noGrp="1"/>
          </p:cNvSpPr>
          <p:nvPr>
            <p:ph type="dt" sz="half" idx="10"/>
          </p:nvPr>
        </p:nvSpPr>
        <p:spPr>
          <a:xfrm>
            <a:off x="838200" y="6356350"/>
            <a:ext cx="2743200" cy="365125"/>
          </a:xfrm>
          <a:prstGeom prst="rect">
            <a:avLst/>
          </a:prstGeom>
        </p:spPr>
        <p:txBody>
          <a:bodyPr/>
          <a:lstStyle/>
          <a:p>
            <a:fld id="{0DAF5567-B573-4078-A196-E1308E3FD5B4}" type="datetimeFigureOut">
              <a:rPr lang="en-US" smtClean="0"/>
              <a:t>12/12/2022</a:t>
            </a:fld>
            <a:endParaRPr lang="en-US"/>
          </a:p>
        </p:txBody>
      </p:sp>
      <p:sp>
        <p:nvSpPr>
          <p:cNvPr id="5" name="Footer Placeholder 4">
            <a:extLst>
              <a:ext uri="{FF2B5EF4-FFF2-40B4-BE49-F238E27FC236}">
                <a16:creationId xmlns:a16="http://schemas.microsoft.com/office/drawing/2014/main" id="{D989DDB6-4CFD-4EC0-BF7B-D77B6F7FB2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A56B047-4BBF-4B2C-853B-617712BBA892}"/>
              </a:ext>
            </a:extLst>
          </p:cNvPr>
          <p:cNvSpPr>
            <a:spLocks noGrp="1"/>
          </p:cNvSpPr>
          <p:nvPr>
            <p:ph type="sldNum" sz="quarter" idx="12"/>
          </p:nvPr>
        </p:nvSpPr>
        <p:spPr>
          <a:xfrm>
            <a:off x="8610600" y="6356350"/>
            <a:ext cx="2743200" cy="365125"/>
          </a:xfrm>
          <a:prstGeom prst="rect">
            <a:avLst/>
          </a:prstGeom>
        </p:spPr>
        <p:txBody>
          <a:bodyPr/>
          <a:lstStyle/>
          <a:p>
            <a:fld id="{B2582D92-47A9-44CD-BB0E-C0A01749D6EC}" type="slidenum">
              <a:rPr lang="en-US" smtClean="0"/>
              <a:t>‹#›</a:t>
            </a:fld>
            <a:endParaRPr lang="en-US"/>
          </a:p>
        </p:txBody>
      </p:sp>
    </p:spTree>
    <p:extLst>
      <p:ext uri="{BB962C8B-B14F-4D97-AF65-F5344CB8AC3E}">
        <p14:creationId xmlns:p14="http://schemas.microsoft.com/office/powerpoint/2010/main" val="7085216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31D4A-AC8B-4953-B37E-D075514EA89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DCADBC4-7557-401A-95CA-B45B592D9BE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B13282-6E47-4EE5-9260-C1DC5AF7FF68}"/>
              </a:ext>
            </a:extLst>
          </p:cNvPr>
          <p:cNvSpPr>
            <a:spLocks noGrp="1"/>
          </p:cNvSpPr>
          <p:nvPr>
            <p:ph type="dt" sz="half" idx="10"/>
          </p:nvPr>
        </p:nvSpPr>
        <p:spPr>
          <a:xfrm>
            <a:off x="838200" y="6356350"/>
            <a:ext cx="2743200" cy="365125"/>
          </a:xfrm>
          <a:prstGeom prst="rect">
            <a:avLst/>
          </a:prstGeom>
        </p:spPr>
        <p:txBody>
          <a:bodyPr/>
          <a:lstStyle/>
          <a:p>
            <a:fld id="{0DAF5567-B573-4078-A196-E1308E3FD5B4}" type="datetimeFigureOut">
              <a:rPr lang="en-US" smtClean="0"/>
              <a:t>12/12/2022</a:t>
            </a:fld>
            <a:endParaRPr lang="en-US"/>
          </a:p>
        </p:txBody>
      </p:sp>
      <p:sp>
        <p:nvSpPr>
          <p:cNvPr id="5" name="Footer Placeholder 4">
            <a:extLst>
              <a:ext uri="{FF2B5EF4-FFF2-40B4-BE49-F238E27FC236}">
                <a16:creationId xmlns:a16="http://schemas.microsoft.com/office/drawing/2014/main" id="{F985D550-6888-4AFD-9C12-86F6ED46D57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6D7B55C-C03A-46A8-A092-2EFDF781E75A}"/>
              </a:ext>
            </a:extLst>
          </p:cNvPr>
          <p:cNvSpPr>
            <a:spLocks noGrp="1"/>
          </p:cNvSpPr>
          <p:nvPr>
            <p:ph type="sldNum" sz="quarter" idx="12"/>
          </p:nvPr>
        </p:nvSpPr>
        <p:spPr>
          <a:xfrm>
            <a:off x="8610600" y="6356350"/>
            <a:ext cx="2743200" cy="365125"/>
          </a:xfrm>
          <a:prstGeom prst="rect">
            <a:avLst/>
          </a:prstGeom>
        </p:spPr>
        <p:txBody>
          <a:bodyPr/>
          <a:lstStyle/>
          <a:p>
            <a:fld id="{B2582D92-47A9-44CD-BB0E-C0A01749D6EC}" type="slidenum">
              <a:rPr lang="en-US" smtClean="0"/>
              <a:t>‹#›</a:t>
            </a:fld>
            <a:endParaRPr lang="en-US"/>
          </a:p>
        </p:txBody>
      </p:sp>
    </p:spTree>
    <p:extLst>
      <p:ext uri="{BB962C8B-B14F-4D97-AF65-F5344CB8AC3E}">
        <p14:creationId xmlns:p14="http://schemas.microsoft.com/office/powerpoint/2010/main" val="2438390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DE1E8-C013-4A00-A609-7C0E8362979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F446144-2CC7-4CDC-9787-9D4ADE6111C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B333E75-90B4-410E-9137-285846897AD8}"/>
              </a:ext>
            </a:extLst>
          </p:cNvPr>
          <p:cNvSpPr>
            <a:spLocks noGrp="1"/>
          </p:cNvSpPr>
          <p:nvPr>
            <p:ph type="dt" sz="half" idx="10"/>
          </p:nvPr>
        </p:nvSpPr>
        <p:spPr>
          <a:xfrm>
            <a:off x="838200" y="6356350"/>
            <a:ext cx="2743200" cy="365125"/>
          </a:xfrm>
          <a:prstGeom prst="rect">
            <a:avLst/>
          </a:prstGeom>
        </p:spPr>
        <p:txBody>
          <a:bodyPr/>
          <a:lstStyle/>
          <a:p>
            <a:fld id="{0DAF5567-B573-4078-A196-E1308E3FD5B4}" type="datetimeFigureOut">
              <a:rPr lang="en-US" smtClean="0"/>
              <a:t>12/12/2022</a:t>
            </a:fld>
            <a:endParaRPr lang="en-US"/>
          </a:p>
        </p:txBody>
      </p:sp>
      <p:sp>
        <p:nvSpPr>
          <p:cNvPr id="5" name="Footer Placeholder 4">
            <a:extLst>
              <a:ext uri="{FF2B5EF4-FFF2-40B4-BE49-F238E27FC236}">
                <a16:creationId xmlns:a16="http://schemas.microsoft.com/office/drawing/2014/main" id="{737A1E12-3AC0-47FE-ACDB-936C8B6173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E50388A-EDA1-4B7D-8088-AC2CB48DE38F}"/>
              </a:ext>
            </a:extLst>
          </p:cNvPr>
          <p:cNvSpPr>
            <a:spLocks noGrp="1"/>
          </p:cNvSpPr>
          <p:nvPr>
            <p:ph type="sldNum" sz="quarter" idx="12"/>
          </p:nvPr>
        </p:nvSpPr>
        <p:spPr>
          <a:xfrm>
            <a:off x="8610600" y="6356350"/>
            <a:ext cx="2743200" cy="365125"/>
          </a:xfrm>
          <a:prstGeom prst="rect">
            <a:avLst/>
          </a:prstGeom>
        </p:spPr>
        <p:txBody>
          <a:bodyPr/>
          <a:lstStyle/>
          <a:p>
            <a:fld id="{B2582D92-47A9-44CD-BB0E-C0A01749D6EC}" type="slidenum">
              <a:rPr lang="en-US" smtClean="0"/>
              <a:t>‹#›</a:t>
            </a:fld>
            <a:endParaRPr lang="en-US"/>
          </a:p>
        </p:txBody>
      </p:sp>
    </p:spTree>
    <p:extLst>
      <p:ext uri="{BB962C8B-B14F-4D97-AF65-F5344CB8AC3E}">
        <p14:creationId xmlns:p14="http://schemas.microsoft.com/office/powerpoint/2010/main" val="15452861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D004C-E0CB-41C8-9F86-91ABA50B49B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6E68C96-AFF1-4B4F-B482-106B1DB4F99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E9D0E9B-9712-490C-B766-8AD60141E72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58C0BFA-F82F-4D6C-83C6-165DD07DB875}"/>
              </a:ext>
            </a:extLst>
          </p:cNvPr>
          <p:cNvSpPr>
            <a:spLocks noGrp="1"/>
          </p:cNvSpPr>
          <p:nvPr>
            <p:ph type="dt" sz="half" idx="10"/>
          </p:nvPr>
        </p:nvSpPr>
        <p:spPr>
          <a:xfrm>
            <a:off x="838200" y="6356350"/>
            <a:ext cx="2743200" cy="365125"/>
          </a:xfrm>
          <a:prstGeom prst="rect">
            <a:avLst/>
          </a:prstGeom>
        </p:spPr>
        <p:txBody>
          <a:bodyPr/>
          <a:lstStyle/>
          <a:p>
            <a:fld id="{0DAF5567-B573-4078-A196-E1308E3FD5B4}" type="datetimeFigureOut">
              <a:rPr lang="en-US" smtClean="0"/>
              <a:t>12/12/2022</a:t>
            </a:fld>
            <a:endParaRPr lang="en-US"/>
          </a:p>
        </p:txBody>
      </p:sp>
      <p:sp>
        <p:nvSpPr>
          <p:cNvPr id="6" name="Footer Placeholder 5">
            <a:extLst>
              <a:ext uri="{FF2B5EF4-FFF2-40B4-BE49-F238E27FC236}">
                <a16:creationId xmlns:a16="http://schemas.microsoft.com/office/drawing/2014/main" id="{63603C61-2051-4A43-A4F2-842E15ADCF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EBF8E36-3D13-48B6-B18D-EFCF99DC8A9C}"/>
              </a:ext>
            </a:extLst>
          </p:cNvPr>
          <p:cNvSpPr>
            <a:spLocks noGrp="1"/>
          </p:cNvSpPr>
          <p:nvPr>
            <p:ph type="sldNum" sz="quarter" idx="12"/>
          </p:nvPr>
        </p:nvSpPr>
        <p:spPr>
          <a:xfrm>
            <a:off x="8610600" y="6356350"/>
            <a:ext cx="2743200" cy="365125"/>
          </a:xfrm>
          <a:prstGeom prst="rect">
            <a:avLst/>
          </a:prstGeom>
        </p:spPr>
        <p:txBody>
          <a:bodyPr/>
          <a:lstStyle/>
          <a:p>
            <a:fld id="{B2582D92-47A9-44CD-BB0E-C0A01749D6EC}" type="slidenum">
              <a:rPr lang="en-US" smtClean="0"/>
              <a:t>‹#›</a:t>
            </a:fld>
            <a:endParaRPr lang="en-US"/>
          </a:p>
        </p:txBody>
      </p:sp>
    </p:spTree>
    <p:extLst>
      <p:ext uri="{BB962C8B-B14F-4D97-AF65-F5344CB8AC3E}">
        <p14:creationId xmlns:p14="http://schemas.microsoft.com/office/powerpoint/2010/main" val="4148910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64D3E-A7D7-413A-9D65-1E17295CEB1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C552393-A21F-4F61-A5EF-79956487FE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C2C69FE-E189-4E56-88D9-E749B107E62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AE08FC5-0879-4380-8D38-D6AFFCE8BAB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6E1F173-FD90-449D-B758-170539C5997A}"/>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4A6BE5B-67AC-42C2-B565-30770C7E3E1A}"/>
              </a:ext>
            </a:extLst>
          </p:cNvPr>
          <p:cNvSpPr>
            <a:spLocks noGrp="1"/>
          </p:cNvSpPr>
          <p:nvPr>
            <p:ph type="dt" sz="half" idx="10"/>
          </p:nvPr>
        </p:nvSpPr>
        <p:spPr>
          <a:xfrm>
            <a:off x="838200" y="6356350"/>
            <a:ext cx="2743200" cy="365125"/>
          </a:xfrm>
          <a:prstGeom prst="rect">
            <a:avLst/>
          </a:prstGeom>
        </p:spPr>
        <p:txBody>
          <a:bodyPr/>
          <a:lstStyle/>
          <a:p>
            <a:fld id="{0DAF5567-B573-4078-A196-E1308E3FD5B4}" type="datetimeFigureOut">
              <a:rPr lang="en-US" smtClean="0"/>
              <a:t>12/12/2022</a:t>
            </a:fld>
            <a:endParaRPr lang="en-US"/>
          </a:p>
        </p:txBody>
      </p:sp>
      <p:sp>
        <p:nvSpPr>
          <p:cNvPr id="8" name="Footer Placeholder 7">
            <a:extLst>
              <a:ext uri="{FF2B5EF4-FFF2-40B4-BE49-F238E27FC236}">
                <a16:creationId xmlns:a16="http://schemas.microsoft.com/office/drawing/2014/main" id="{586E1515-8BAB-4850-AE2B-1EDF3A14D6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1EF57BB-333C-4F9C-B2D1-4DD082A64E70}"/>
              </a:ext>
            </a:extLst>
          </p:cNvPr>
          <p:cNvSpPr>
            <a:spLocks noGrp="1"/>
          </p:cNvSpPr>
          <p:nvPr>
            <p:ph type="sldNum" sz="quarter" idx="12"/>
          </p:nvPr>
        </p:nvSpPr>
        <p:spPr>
          <a:xfrm>
            <a:off x="8610600" y="6356350"/>
            <a:ext cx="2743200" cy="365125"/>
          </a:xfrm>
          <a:prstGeom prst="rect">
            <a:avLst/>
          </a:prstGeom>
        </p:spPr>
        <p:txBody>
          <a:bodyPr/>
          <a:lstStyle/>
          <a:p>
            <a:fld id="{B2582D92-47A9-44CD-BB0E-C0A01749D6EC}" type="slidenum">
              <a:rPr lang="en-US" smtClean="0"/>
              <a:t>‹#›</a:t>
            </a:fld>
            <a:endParaRPr lang="en-US"/>
          </a:p>
        </p:txBody>
      </p:sp>
    </p:spTree>
    <p:extLst>
      <p:ext uri="{BB962C8B-B14F-4D97-AF65-F5344CB8AC3E}">
        <p14:creationId xmlns:p14="http://schemas.microsoft.com/office/powerpoint/2010/main" val="39666287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AF59B-6E61-424C-BFE6-49C6D26EEDD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59789DD-23BD-4D34-B580-AB79B86704E5}"/>
              </a:ext>
            </a:extLst>
          </p:cNvPr>
          <p:cNvSpPr>
            <a:spLocks noGrp="1"/>
          </p:cNvSpPr>
          <p:nvPr>
            <p:ph type="dt" sz="half" idx="10"/>
          </p:nvPr>
        </p:nvSpPr>
        <p:spPr>
          <a:xfrm>
            <a:off x="838200" y="6356350"/>
            <a:ext cx="2743200" cy="365125"/>
          </a:xfrm>
          <a:prstGeom prst="rect">
            <a:avLst/>
          </a:prstGeom>
        </p:spPr>
        <p:txBody>
          <a:bodyPr/>
          <a:lstStyle/>
          <a:p>
            <a:fld id="{0DAF5567-B573-4078-A196-E1308E3FD5B4}" type="datetimeFigureOut">
              <a:rPr lang="en-US" smtClean="0"/>
              <a:t>12/12/2022</a:t>
            </a:fld>
            <a:endParaRPr lang="en-US"/>
          </a:p>
        </p:txBody>
      </p:sp>
      <p:sp>
        <p:nvSpPr>
          <p:cNvPr id="4" name="Footer Placeholder 3">
            <a:extLst>
              <a:ext uri="{FF2B5EF4-FFF2-40B4-BE49-F238E27FC236}">
                <a16:creationId xmlns:a16="http://schemas.microsoft.com/office/drawing/2014/main" id="{9C91E224-17CA-424A-B430-ECF8E1BED1F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7E96CF1-FECC-4F80-A7DC-F51F79EFAAAE}"/>
              </a:ext>
            </a:extLst>
          </p:cNvPr>
          <p:cNvSpPr>
            <a:spLocks noGrp="1"/>
          </p:cNvSpPr>
          <p:nvPr>
            <p:ph type="sldNum" sz="quarter" idx="12"/>
          </p:nvPr>
        </p:nvSpPr>
        <p:spPr>
          <a:xfrm>
            <a:off x="8610600" y="6356350"/>
            <a:ext cx="2743200" cy="365125"/>
          </a:xfrm>
          <a:prstGeom prst="rect">
            <a:avLst/>
          </a:prstGeom>
        </p:spPr>
        <p:txBody>
          <a:bodyPr/>
          <a:lstStyle/>
          <a:p>
            <a:fld id="{B2582D92-47A9-44CD-BB0E-C0A01749D6EC}" type="slidenum">
              <a:rPr lang="en-US" smtClean="0"/>
              <a:t>‹#›</a:t>
            </a:fld>
            <a:endParaRPr lang="en-US"/>
          </a:p>
        </p:txBody>
      </p:sp>
    </p:spTree>
    <p:extLst>
      <p:ext uri="{BB962C8B-B14F-4D97-AF65-F5344CB8AC3E}">
        <p14:creationId xmlns:p14="http://schemas.microsoft.com/office/powerpoint/2010/main" val="22592216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623D54D-466A-4329-B88D-CC218C46E558}"/>
              </a:ext>
            </a:extLst>
          </p:cNvPr>
          <p:cNvSpPr>
            <a:spLocks noGrp="1"/>
          </p:cNvSpPr>
          <p:nvPr>
            <p:ph type="dt" sz="half" idx="10"/>
          </p:nvPr>
        </p:nvSpPr>
        <p:spPr>
          <a:xfrm>
            <a:off x="838200" y="6356350"/>
            <a:ext cx="2743200" cy="365125"/>
          </a:xfrm>
          <a:prstGeom prst="rect">
            <a:avLst/>
          </a:prstGeom>
        </p:spPr>
        <p:txBody>
          <a:bodyPr/>
          <a:lstStyle/>
          <a:p>
            <a:fld id="{0DAF5567-B573-4078-A196-E1308E3FD5B4}" type="datetimeFigureOut">
              <a:rPr lang="en-US" smtClean="0"/>
              <a:t>12/12/2022</a:t>
            </a:fld>
            <a:endParaRPr lang="en-US"/>
          </a:p>
        </p:txBody>
      </p:sp>
      <p:sp>
        <p:nvSpPr>
          <p:cNvPr id="3" name="Footer Placeholder 2">
            <a:extLst>
              <a:ext uri="{FF2B5EF4-FFF2-40B4-BE49-F238E27FC236}">
                <a16:creationId xmlns:a16="http://schemas.microsoft.com/office/drawing/2014/main" id="{FBA0C5F5-4C88-4B39-A081-AF43F23A2A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2A35B89-B086-42A3-A18B-C0C0010A7929}"/>
              </a:ext>
            </a:extLst>
          </p:cNvPr>
          <p:cNvSpPr>
            <a:spLocks noGrp="1"/>
          </p:cNvSpPr>
          <p:nvPr>
            <p:ph type="sldNum" sz="quarter" idx="12"/>
          </p:nvPr>
        </p:nvSpPr>
        <p:spPr>
          <a:xfrm>
            <a:off x="8610600" y="6356350"/>
            <a:ext cx="2743200" cy="365125"/>
          </a:xfrm>
          <a:prstGeom prst="rect">
            <a:avLst/>
          </a:prstGeom>
        </p:spPr>
        <p:txBody>
          <a:bodyPr/>
          <a:lstStyle/>
          <a:p>
            <a:fld id="{B2582D92-47A9-44CD-BB0E-C0A01749D6EC}" type="slidenum">
              <a:rPr lang="en-US" smtClean="0"/>
              <a:t>‹#›</a:t>
            </a:fld>
            <a:endParaRPr lang="en-US"/>
          </a:p>
        </p:txBody>
      </p:sp>
    </p:spTree>
    <p:extLst>
      <p:ext uri="{BB962C8B-B14F-4D97-AF65-F5344CB8AC3E}">
        <p14:creationId xmlns:p14="http://schemas.microsoft.com/office/powerpoint/2010/main" val="13684396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F0722-B21A-4C71-BC22-A0E8FE14DE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F5FC7A3-A505-4143-92FD-BAB69AB8737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D3ACF1-3DDC-447F-9C62-B343913C831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9BD74C-E68A-4DA5-B24A-ADD720C78242}"/>
              </a:ext>
            </a:extLst>
          </p:cNvPr>
          <p:cNvSpPr>
            <a:spLocks noGrp="1"/>
          </p:cNvSpPr>
          <p:nvPr>
            <p:ph type="dt" sz="half" idx="10"/>
          </p:nvPr>
        </p:nvSpPr>
        <p:spPr>
          <a:xfrm>
            <a:off x="838200" y="6356350"/>
            <a:ext cx="2743200" cy="365125"/>
          </a:xfrm>
          <a:prstGeom prst="rect">
            <a:avLst/>
          </a:prstGeom>
        </p:spPr>
        <p:txBody>
          <a:bodyPr/>
          <a:lstStyle/>
          <a:p>
            <a:fld id="{0DAF5567-B573-4078-A196-E1308E3FD5B4}" type="datetimeFigureOut">
              <a:rPr lang="en-US" smtClean="0"/>
              <a:t>12/12/2022</a:t>
            </a:fld>
            <a:endParaRPr lang="en-US"/>
          </a:p>
        </p:txBody>
      </p:sp>
      <p:sp>
        <p:nvSpPr>
          <p:cNvPr id="6" name="Footer Placeholder 5">
            <a:extLst>
              <a:ext uri="{FF2B5EF4-FFF2-40B4-BE49-F238E27FC236}">
                <a16:creationId xmlns:a16="http://schemas.microsoft.com/office/drawing/2014/main" id="{1B10F7EF-502A-4D9A-A847-1E71541F3F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DF40448-D9DF-4D84-A4BB-42A3D91BAB2E}"/>
              </a:ext>
            </a:extLst>
          </p:cNvPr>
          <p:cNvSpPr>
            <a:spLocks noGrp="1"/>
          </p:cNvSpPr>
          <p:nvPr>
            <p:ph type="sldNum" sz="quarter" idx="12"/>
          </p:nvPr>
        </p:nvSpPr>
        <p:spPr>
          <a:xfrm>
            <a:off x="8610600" y="6356350"/>
            <a:ext cx="2743200" cy="365125"/>
          </a:xfrm>
          <a:prstGeom prst="rect">
            <a:avLst/>
          </a:prstGeom>
        </p:spPr>
        <p:txBody>
          <a:bodyPr/>
          <a:lstStyle/>
          <a:p>
            <a:fld id="{B2582D92-47A9-44CD-BB0E-C0A01749D6EC}" type="slidenum">
              <a:rPr lang="en-US" smtClean="0"/>
              <a:t>‹#›</a:t>
            </a:fld>
            <a:endParaRPr lang="en-US"/>
          </a:p>
        </p:txBody>
      </p:sp>
    </p:spTree>
    <p:extLst>
      <p:ext uri="{BB962C8B-B14F-4D97-AF65-F5344CB8AC3E}">
        <p14:creationId xmlns:p14="http://schemas.microsoft.com/office/powerpoint/2010/main" val="9472731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4E55155-F961-486E-BEAA-49FFD3BC0C14}"/>
              </a:ext>
            </a:extLst>
          </p:cNvPr>
          <p:cNvSpPr txBox="1"/>
          <p:nvPr userDrawn="1"/>
        </p:nvSpPr>
        <p:spPr>
          <a:xfrm>
            <a:off x="1543050" y="6374812"/>
            <a:ext cx="3571875" cy="461665"/>
          </a:xfrm>
          <a:prstGeom prst="rect">
            <a:avLst/>
          </a:prstGeom>
          <a:noFill/>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Tel: (208) 334-3100</a:t>
            </a:r>
          </a:p>
          <a:p>
            <a:r>
              <a:rPr lang="en-US" sz="1200" dirty="0">
                <a:solidFill>
                  <a:schemeClr val="bg1"/>
                </a:solidFill>
                <a:latin typeface="Arial" panose="020B0604020202020204" pitchFamily="34" charset="0"/>
                <a:cs typeface="Arial" panose="020B0604020202020204" pitchFamily="34" charset="0"/>
              </a:rPr>
              <a:t>Email: luma@sco.idaho.gov </a:t>
            </a:r>
          </a:p>
        </p:txBody>
      </p:sp>
    </p:spTree>
    <p:extLst>
      <p:ext uri="{BB962C8B-B14F-4D97-AF65-F5344CB8AC3E}">
        <p14:creationId xmlns:p14="http://schemas.microsoft.com/office/powerpoint/2010/main" val="2585965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AADE5-0988-4908-B568-05A7FF592AD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F50DCE2-9AA7-4714-9576-5995F136149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750450D-A07F-45BC-9BCD-FE98D36FDAB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37E391-5F9F-4222-90EA-42531DB0CB72}"/>
              </a:ext>
            </a:extLst>
          </p:cNvPr>
          <p:cNvSpPr>
            <a:spLocks noGrp="1"/>
          </p:cNvSpPr>
          <p:nvPr>
            <p:ph type="dt" sz="half" idx="10"/>
          </p:nvPr>
        </p:nvSpPr>
        <p:spPr>
          <a:xfrm>
            <a:off x="838200" y="6356350"/>
            <a:ext cx="2743200" cy="365125"/>
          </a:xfrm>
          <a:prstGeom prst="rect">
            <a:avLst/>
          </a:prstGeom>
        </p:spPr>
        <p:txBody>
          <a:bodyPr/>
          <a:lstStyle/>
          <a:p>
            <a:fld id="{0DAF5567-B573-4078-A196-E1308E3FD5B4}" type="datetimeFigureOut">
              <a:rPr lang="en-US" smtClean="0"/>
              <a:t>12/12/2022</a:t>
            </a:fld>
            <a:endParaRPr lang="en-US"/>
          </a:p>
        </p:txBody>
      </p:sp>
      <p:sp>
        <p:nvSpPr>
          <p:cNvPr id="6" name="Footer Placeholder 5">
            <a:extLst>
              <a:ext uri="{FF2B5EF4-FFF2-40B4-BE49-F238E27FC236}">
                <a16:creationId xmlns:a16="http://schemas.microsoft.com/office/drawing/2014/main" id="{6EAB2052-4439-4A89-A12F-4F5B4B73F7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5A4C6F4-EB1F-4D6A-ABCB-9BEF54424EF4}"/>
              </a:ext>
            </a:extLst>
          </p:cNvPr>
          <p:cNvSpPr>
            <a:spLocks noGrp="1"/>
          </p:cNvSpPr>
          <p:nvPr>
            <p:ph type="sldNum" sz="quarter" idx="12"/>
          </p:nvPr>
        </p:nvSpPr>
        <p:spPr>
          <a:xfrm>
            <a:off x="8610600" y="6356350"/>
            <a:ext cx="2743200" cy="365125"/>
          </a:xfrm>
          <a:prstGeom prst="rect">
            <a:avLst/>
          </a:prstGeom>
        </p:spPr>
        <p:txBody>
          <a:bodyPr/>
          <a:lstStyle/>
          <a:p>
            <a:fld id="{B2582D92-47A9-44CD-BB0E-C0A01749D6EC}" type="slidenum">
              <a:rPr lang="en-US" smtClean="0"/>
              <a:t>‹#›</a:t>
            </a:fld>
            <a:endParaRPr lang="en-US"/>
          </a:p>
        </p:txBody>
      </p:sp>
    </p:spTree>
    <p:extLst>
      <p:ext uri="{BB962C8B-B14F-4D97-AF65-F5344CB8AC3E}">
        <p14:creationId xmlns:p14="http://schemas.microsoft.com/office/powerpoint/2010/main" val="26067420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B213F-7990-4B95-9A5D-DBC8A91FDC6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A2E2E05-ED3C-4258-8570-3149A6D2A00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EF0CF7-C1F1-4489-8444-32A25C90C6FC}"/>
              </a:ext>
            </a:extLst>
          </p:cNvPr>
          <p:cNvSpPr>
            <a:spLocks noGrp="1"/>
          </p:cNvSpPr>
          <p:nvPr>
            <p:ph type="dt" sz="half" idx="10"/>
          </p:nvPr>
        </p:nvSpPr>
        <p:spPr>
          <a:xfrm>
            <a:off x="838200" y="6356350"/>
            <a:ext cx="2743200" cy="365125"/>
          </a:xfrm>
          <a:prstGeom prst="rect">
            <a:avLst/>
          </a:prstGeom>
        </p:spPr>
        <p:txBody>
          <a:bodyPr/>
          <a:lstStyle/>
          <a:p>
            <a:fld id="{0DAF5567-B573-4078-A196-E1308E3FD5B4}" type="datetimeFigureOut">
              <a:rPr lang="en-US" smtClean="0"/>
              <a:t>12/12/2022</a:t>
            </a:fld>
            <a:endParaRPr lang="en-US"/>
          </a:p>
        </p:txBody>
      </p:sp>
      <p:sp>
        <p:nvSpPr>
          <p:cNvPr id="5" name="Footer Placeholder 4">
            <a:extLst>
              <a:ext uri="{FF2B5EF4-FFF2-40B4-BE49-F238E27FC236}">
                <a16:creationId xmlns:a16="http://schemas.microsoft.com/office/drawing/2014/main" id="{7766E161-19F2-4CC2-BE29-5A635013B65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B62D68F-DC5E-402A-AC52-1FFB98705619}"/>
              </a:ext>
            </a:extLst>
          </p:cNvPr>
          <p:cNvSpPr>
            <a:spLocks noGrp="1"/>
          </p:cNvSpPr>
          <p:nvPr>
            <p:ph type="sldNum" sz="quarter" idx="12"/>
          </p:nvPr>
        </p:nvSpPr>
        <p:spPr>
          <a:xfrm>
            <a:off x="8610600" y="6356350"/>
            <a:ext cx="2743200" cy="365125"/>
          </a:xfrm>
          <a:prstGeom prst="rect">
            <a:avLst/>
          </a:prstGeom>
        </p:spPr>
        <p:txBody>
          <a:bodyPr/>
          <a:lstStyle/>
          <a:p>
            <a:fld id="{B2582D92-47A9-44CD-BB0E-C0A01749D6EC}" type="slidenum">
              <a:rPr lang="en-US" smtClean="0"/>
              <a:t>‹#›</a:t>
            </a:fld>
            <a:endParaRPr lang="en-US"/>
          </a:p>
        </p:txBody>
      </p:sp>
    </p:spTree>
    <p:extLst>
      <p:ext uri="{BB962C8B-B14F-4D97-AF65-F5344CB8AC3E}">
        <p14:creationId xmlns:p14="http://schemas.microsoft.com/office/powerpoint/2010/main" val="23211859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3B576E-A298-4538-99D9-78CAB1A7FA7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DFCE448-A12E-4BB9-8B3D-287384CA46E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897F98-6159-4744-A1E9-0E896889292A}"/>
              </a:ext>
            </a:extLst>
          </p:cNvPr>
          <p:cNvSpPr>
            <a:spLocks noGrp="1"/>
          </p:cNvSpPr>
          <p:nvPr>
            <p:ph type="dt" sz="half" idx="10"/>
          </p:nvPr>
        </p:nvSpPr>
        <p:spPr>
          <a:xfrm>
            <a:off x="838200" y="6356350"/>
            <a:ext cx="2743200" cy="365125"/>
          </a:xfrm>
          <a:prstGeom prst="rect">
            <a:avLst/>
          </a:prstGeom>
        </p:spPr>
        <p:txBody>
          <a:bodyPr/>
          <a:lstStyle/>
          <a:p>
            <a:fld id="{0DAF5567-B573-4078-A196-E1308E3FD5B4}" type="datetimeFigureOut">
              <a:rPr lang="en-US" smtClean="0"/>
              <a:t>12/12/2022</a:t>
            </a:fld>
            <a:endParaRPr lang="en-US"/>
          </a:p>
        </p:txBody>
      </p:sp>
      <p:sp>
        <p:nvSpPr>
          <p:cNvPr id="5" name="Footer Placeholder 4">
            <a:extLst>
              <a:ext uri="{FF2B5EF4-FFF2-40B4-BE49-F238E27FC236}">
                <a16:creationId xmlns:a16="http://schemas.microsoft.com/office/drawing/2014/main" id="{26C7D69E-8A14-442B-8D76-E1B463F66B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373F65-DD98-4082-BC1C-794BBEFAD719}"/>
              </a:ext>
            </a:extLst>
          </p:cNvPr>
          <p:cNvSpPr>
            <a:spLocks noGrp="1"/>
          </p:cNvSpPr>
          <p:nvPr>
            <p:ph type="sldNum" sz="quarter" idx="12"/>
          </p:nvPr>
        </p:nvSpPr>
        <p:spPr>
          <a:xfrm>
            <a:off x="8610600" y="6356350"/>
            <a:ext cx="2743200" cy="365125"/>
          </a:xfrm>
          <a:prstGeom prst="rect">
            <a:avLst/>
          </a:prstGeom>
        </p:spPr>
        <p:txBody>
          <a:bodyPr/>
          <a:lstStyle/>
          <a:p>
            <a:fld id="{B2582D92-47A9-44CD-BB0E-C0A01749D6EC}" type="slidenum">
              <a:rPr lang="en-US" smtClean="0"/>
              <a:t>‹#›</a:t>
            </a:fld>
            <a:endParaRPr lang="en-US"/>
          </a:p>
        </p:txBody>
      </p:sp>
    </p:spTree>
    <p:extLst>
      <p:ext uri="{BB962C8B-B14F-4D97-AF65-F5344CB8AC3E}">
        <p14:creationId xmlns:p14="http://schemas.microsoft.com/office/powerpoint/2010/main" val="25250085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5A130-1F2E-4AD5-B5BF-087AB6D3F4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F6722CF-5176-4292-9860-52AC5E303E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87A3FF6-934B-4F5A-A228-A6DB8EB1B8F6}"/>
              </a:ext>
            </a:extLst>
          </p:cNvPr>
          <p:cNvSpPr>
            <a:spLocks noGrp="1"/>
          </p:cNvSpPr>
          <p:nvPr>
            <p:ph type="dt" sz="half" idx="10"/>
          </p:nvPr>
        </p:nvSpPr>
        <p:spPr/>
        <p:txBody>
          <a:bodyPr/>
          <a:lstStyle/>
          <a:p>
            <a:fld id="{AE8F6C10-7EDB-4A05-8085-8D688AA3E633}" type="datetimeFigureOut">
              <a:rPr lang="en-US" smtClean="0"/>
              <a:t>12/12/2022</a:t>
            </a:fld>
            <a:endParaRPr lang="en-US" dirty="0"/>
          </a:p>
        </p:txBody>
      </p:sp>
      <p:sp>
        <p:nvSpPr>
          <p:cNvPr id="5" name="Footer Placeholder 4">
            <a:extLst>
              <a:ext uri="{FF2B5EF4-FFF2-40B4-BE49-F238E27FC236}">
                <a16:creationId xmlns:a16="http://schemas.microsoft.com/office/drawing/2014/main" id="{CC561EA6-96EA-4FE2-9607-F4954E3B1B7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A97E795-D18A-4BD4-97B3-33EDDD2C9246}"/>
              </a:ext>
            </a:extLst>
          </p:cNvPr>
          <p:cNvSpPr>
            <a:spLocks noGrp="1"/>
          </p:cNvSpPr>
          <p:nvPr>
            <p:ph type="sldNum" sz="quarter" idx="12"/>
          </p:nvPr>
        </p:nvSpPr>
        <p:spPr/>
        <p:txBody>
          <a:bodyPr/>
          <a:lstStyle/>
          <a:p>
            <a:fld id="{E743CA7F-5C4E-4F2B-A6B8-A0A7F40A16DD}" type="slidenum">
              <a:rPr lang="en-US" smtClean="0"/>
              <a:t>‹#›</a:t>
            </a:fld>
            <a:endParaRPr lang="en-US" dirty="0"/>
          </a:p>
        </p:txBody>
      </p:sp>
    </p:spTree>
    <p:extLst>
      <p:ext uri="{BB962C8B-B14F-4D97-AF65-F5344CB8AC3E}">
        <p14:creationId xmlns:p14="http://schemas.microsoft.com/office/powerpoint/2010/main" val="29913271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13630-333E-4156-AB79-C000AA4449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98207E-A051-4849-9933-DE298B929CA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235449-1033-4A22-8963-2B5593DE5B2F}"/>
              </a:ext>
            </a:extLst>
          </p:cNvPr>
          <p:cNvSpPr>
            <a:spLocks noGrp="1"/>
          </p:cNvSpPr>
          <p:nvPr>
            <p:ph type="dt" sz="half" idx="10"/>
          </p:nvPr>
        </p:nvSpPr>
        <p:spPr/>
        <p:txBody>
          <a:bodyPr/>
          <a:lstStyle/>
          <a:p>
            <a:fld id="{AE8F6C10-7EDB-4A05-8085-8D688AA3E633}" type="datetimeFigureOut">
              <a:rPr lang="en-US" smtClean="0"/>
              <a:t>12/12/2022</a:t>
            </a:fld>
            <a:endParaRPr lang="en-US" dirty="0"/>
          </a:p>
        </p:txBody>
      </p:sp>
      <p:sp>
        <p:nvSpPr>
          <p:cNvPr id="5" name="Footer Placeholder 4">
            <a:extLst>
              <a:ext uri="{FF2B5EF4-FFF2-40B4-BE49-F238E27FC236}">
                <a16:creationId xmlns:a16="http://schemas.microsoft.com/office/drawing/2014/main" id="{C4D778AD-C08D-4446-AAD1-90754438F62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BC885D2-3D5F-439B-8D08-130A39E98684}"/>
              </a:ext>
            </a:extLst>
          </p:cNvPr>
          <p:cNvSpPr>
            <a:spLocks noGrp="1"/>
          </p:cNvSpPr>
          <p:nvPr>
            <p:ph type="sldNum" sz="quarter" idx="12"/>
          </p:nvPr>
        </p:nvSpPr>
        <p:spPr/>
        <p:txBody>
          <a:bodyPr/>
          <a:lstStyle/>
          <a:p>
            <a:fld id="{E743CA7F-5C4E-4F2B-A6B8-A0A7F40A16DD}" type="slidenum">
              <a:rPr lang="en-US" smtClean="0"/>
              <a:t>‹#›</a:t>
            </a:fld>
            <a:endParaRPr lang="en-US" dirty="0"/>
          </a:p>
        </p:txBody>
      </p:sp>
    </p:spTree>
    <p:extLst>
      <p:ext uri="{BB962C8B-B14F-4D97-AF65-F5344CB8AC3E}">
        <p14:creationId xmlns:p14="http://schemas.microsoft.com/office/powerpoint/2010/main" val="36193297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919E6-6CFD-4E14-8B14-8E4C7F9D6CF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51D97F2-AC25-4C1F-982C-F1BD3F56E7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735918-192D-41DD-A750-71BCCDF11AB6}"/>
              </a:ext>
            </a:extLst>
          </p:cNvPr>
          <p:cNvSpPr>
            <a:spLocks noGrp="1"/>
          </p:cNvSpPr>
          <p:nvPr>
            <p:ph type="dt" sz="half" idx="10"/>
          </p:nvPr>
        </p:nvSpPr>
        <p:spPr/>
        <p:txBody>
          <a:bodyPr/>
          <a:lstStyle/>
          <a:p>
            <a:fld id="{AE8F6C10-7EDB-4A05-8085-8D688AA3E633}" type="datetimeFigureOut">
              <a:rPr lang="en-US" smtClean="0"/>
              <a:t>12/12/2022</a:t>
            </a:fld>
            <a:endParaRPr lang="en-US" dirty="0"/>
          </a:p>
        </p:txBody>
      </p:sp>
      <p:sp>
        <p:nvSpPr>
          <p:cNvPr id="5" name="Footer Placeholder 4">
            <a:extLst>
              <a:ext uri="{FF2B5EF4-FFF2-40B4-BE49-F238E27FC236}">
                <a16:creationId xmlns:a16="http://schemas.microsoft.com/office/drawing/2014/main" id="{7A56015A-A3A7-4BF2-8133-51537A78F9B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0332F35-13EB-4710-A253-4114992D12D9}"/>
              </a:ext>
            </a:extLst>
          </p:cNvPr>
          <p:cNvSpPr>
            <a:spLocks noGrp="1"/>
          </p:cNvSpPr>
          <p:nvPr>
            <p:ph type="sldNum" sz="quarter" idx="12"/>
          </p:nvPr>
        </p:nvSpPr>
        <p:spPr/>
        <p:txBody>
          <a:bodyPr/>
          <a:lstStyle/>
          <a:p>
            <a:fld id="{E743CA7F-5C4E-4F2B-A6B8-A0A7F40A16DD}" type="slidenum">
              <a:rPr lang="en-US" smtClean="0"/>
              <a:t>‹#›</a:t>
            </a:fld>
            <a:endParaRPr lang="en-US" dirty="0"/>
          </a:p>
        </p:txBody>
      </p:sp>
    </p:spTree>
    <p:extLst>
      <p:ext uri="{BB962C8B-B14F-4D97-AF65-F5344CB8AC3E}">
        <p14:creationId xmlns:p14="http://schemas.microsoft.com/office/powerpoint/2010/main" val="17822095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25E2-6FF2-4DB1-B1D7-F1A016DA8B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996F24-CBB1-442A-B40D-E9270C47F25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FCCD414-5D7C-401F-BC53-7D1BDD42DAF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02A278-F62C-4467-BD9B-1591712E9874}"/>
              </a:ext>
            </a:extLst>
          </p:cNvPr>
          <p:cNvSpPr>
            <a:spLocks noGrp="1"/>
          </p:cNvSpPr>
          <p:nvPr>
            <p:ph type="dt" sz="half" idx="10"/>
          </p:nvPr>
        </p:nvSpPr>
        <p:spPr/>
        <p:txBody>
          <a:bodyPr/>
          <a:lstStyle/>
          <a:p>
            <a:fld id="{AE8F6C10-7EDB-4A05-8085-8D688AA3E633}" type="datetimeFigureOut">
              <a:rPr lang="en-US" smtClean="0"/>
              <a:t>12/12/2022</a:t>
            </a:fld>
            <a:endParaRPr lang="en-US" dirty="0"/>
          </a:p>
        </p:txBody>
      </p:sp>
      <p:sp>
        <p:nvSpPr>
          <p:cNvPr id="6" name="Footer Placeholder 5">
            <a:extLst>
              <a:ext uri="{FF2B5EF4-FFF2-40B4-BE49-F238E27FC236}">
                <a16:creationId xmlns:a16="http://schemas.microsoft.com/office/drawing/2014/main" id="{E409366B-D4F5-4808-AAC7-7DD357D24A0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93D0BF5-C40E-4CD6-8D0C-DD723D29507A}"/>
              </a:ext>
            </a:extLst>
          </p:cNvPr>
          <p:cNvSpPr>
            <a:spLocks noGrp="1"/>
          </p:cNvSpPr>
          <p:nvPr>
            <p:ph type="sldNum" sz="quarter" idx="12"/>
          </p:nvPr>
        </p:nvSpPr>
        <p:spPr/>
        <p:txBody>
          <a:bodyPr/>
          <a:lstStyle/>
          <a:p>
            <a:fld id="{E743CA7F-5C4E-4F2B-A6B8-A0A7F40A16DD}" type="slidenum">
              <a:rPr lang="en-US" smtClean="0"/>
              <a:t>‹#›</a:t>
            </a:fld>
            <a:endParaRPr lang="en-US" dirty="0"/>
          </a:p>
        </p:txBody>
      </p:sp>
    </p:spTree>
    <p:extLst>
      <p:ext uri="{BB962C8B-B14F-4D97-AF65-F5344CB8AC3E}">
        <p14:creationId xmlns:p14="http://schemas.microsoft.com/office/powerpoint/2010/main" val="24358789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D54E8-A797-462A-88A7-45D9F4F44A8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B46968-6B35-4AB1-AF1B-9DA195B03A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6E5E855-200E-4E20-B03D-1569B356946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514DE1-EA26-4A02-BD2E-E3DF2B507D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82398F4-64B6-45A6-8CD5-B384C9F358D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F05122-7F72-4FDD-83FB-3E9DB11A784E}"/>
              </a:ext>
            </a:extLst>
          </p:cNvPr>
          <p:cNvSpPr>
            <a:spLocks noGrp="1"/>
          </p:cNvSpPr>
          <p:nvPr>
            <p:ph type="dt" sz="half" idx="10"/>
          </p:nvPr>
        </p:nvSpPr>
        <p:spPr/>
        <p:txBody>
          <a:bodyPr/>
          <a:lstStyle/>
          <a:p>
            <a:fld id="{AE8F6C10-7EDB-4A05-8085-8D688AA3E633}" type="datetimeFigureOut">
              <a:rPr lang="en-US" smtClean="0"/>
              <a:t>12/12/2022</a:t>
            </a:fld>
            <a:endParaRPr lang="en-US" dirty="0"/>
          </a:p>
        </p:txBody>
      </p:sp>
      <p:sp>
        <p:nvSpPr>
          <p:cNvPr id="8" name="Footer Placeholder 7">
            <a:extLst>
              <a:ext uri="{FF2B5EF4-FFF2-40B4-BE49-F238E27FC236}">
                <a16:creationId xmlns:a16="http://schemas.microsoft.com/office/drawing/2014/main" id="{43DA66EC-0B9C-4BF2-8DD7-63622A7AFED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A47D567A-3FC6-4E5C-9C0E-8D00379FB144}"/>
              </a:ext>
            </a:extLst>
          </p:cNvPr>
          <p:cNvSpPr>
            <a:spLocks noGrp="1"/>
          </p:cNvSpPr>
          <p:nvPr>
            <p:ph type="sldNum" sz="quarter" idx="12"/>
          </p:nvPr>
        </p:nvSpPr>
        <p:spPr/>
        <p:txBody>
          <a:bodyPr/>
          <a:lstStyle/>
          <a:p>
            <a:fld id="{E743CA7F-5C4E-4F2B-A6B8-A0A7F40A16DD}" type="slidenum">
              <a:rPr lang="en-US" smtClean="0"/>
              <a:t>‹#›</a:t>
            </a:fld>
            <a:endParaRPr lang="en-US" dirty="0"/>
          </a:p>
        </p:txBody>
      </p:sp>
    </p:spTree>
    <p:extLst>
      <p:ext uri="{BB962C8B-B14F-4D97-AF65-F5344CB8AC3E}">
        <p14:creationId xmlns:p14="http://schemas.microsoft.com/office/powerpoint/2010/main" val="23013794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68179-5DE4-4CA1-A27C-A5C6548AEC3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3C85B35-9771-4C00-BEED-4CAA50ED7EFA}"/>
              </a:ext>
            </a:extLst>
          </p:cNvPr>
          <p:cNvSpPr>
            <a:spLocks noGrp="1"/>
          </p:cNvSpPr>
          <p:nvPr>
            <p:ph type="dt" sz="half" idx="10"/>
          </p:nvPr>
        </p:nvSpPr>
        <p:spPr/>
        <p:txBody>
          <a:bodyPr/>
          <a:lstStyle/>
          <a:p>
            <a:fld id="{AE8F6C10-7EDB-4A05-8085-8D688AA3E633}" type="datetimeFigureOut">
              <a:rPr lang="en-US" smtClean="0"/>
              <a:t>12/12/2022</a:t>
            </a:fld>
            <a:endParaRPr lang="en-US" dirty="0"/>
          </a:p>
        </p:txBody>
      </p:sp>
      <p:sp>
        <p:nvSpPr>
          <p:cNvPr id="4" name="Footer Placeholder 3">
            <a:extLst>
              <a:ext uri="{FF2B5EF4-FFF2-40B4-BE49-F238E27FC236}">
                <a16:creationId xmlns:a16="http://schemas.microsoft.com/office/drawing/2014/main" id="{A5735161-6633-4DE8-BCB5-4DA958EF9DE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9803B9D-F8D5-4EEC-9C9A-84C0EC36CAA8}"/>
              </a:ext>
            </a:extLst>
          </p:cNvPr>
          <p:cNvSpPr>
            <a:spLocks noGrp="1"/>
          </p:cNvSpPr>
          <p:nvPr>
            <p:ph type="sldNum" sz="quarter" idx="12"/>
          </p:nvPr>
        </p:nvSpPr>
        <p:spPr/>
        <p:txBody>
          <a:bodyPr/>
          <a:lstStyle/>
          <a:p>
            <a:fld id="{E743CA7F-5C4E-4F2B-A6B8-A0A7F40A16DD}" type="slidenum">
              <a:rPr lang="en-US" smtClean="0"/>
              <a:t>‹#›</a:t>
            </a:fld>
            <a:endParaRPr lang="en-US" dirty="0"/>
          </a:p>
        </p:txBody>
      </p:sp>
    </p:spTree>
    <p:extLst>
      <p:ext uri="{BB962C8B-B14F-4D97-AF65-F5344CB8AC3E}">
        <p14:creationId xmlns:p14="http://schemas.microsoft.com/office/powerpoint/2010/main" val="38179701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DB9D6A-B929-4EF2-B4F3-900F07BB64DA}"/>
              </a:ext>
            </a:extLst>
          </p:cNvPr>
          <p:cNvSpPr>
            <a:spLocks noGrp="1"/>
          </p:cNvSpPr>
          <p:nvPr>
            <p:ph type="dt" sz="half" idx="10"/>
          </p:nvPr>
        </p:nvSpPr>
        <p:spPr/>
        <p:txBody>
          <a:bodyPr/>
          <a:lstStyle/>
          <a:p>
            <a:fld id="{AE8F6C10-7EDB-4A05-8085-8D688AA3E633}" type="datetimeFigureOut">
              <a:rPr lang="en-US" smtClean="0"/>
              <a:t>12/12/2022</a:t>
            </a:fld>
            <a:endParaRPr lang="en-US" dirty="0"/>
          </a:p>
        </p:txBody>
      </p:sp>
      <p:sp>
        <p:nvSpPr>
          <p:cNvPr id="3" name="Footer Placeholder 2">
            <a:extLst>
              <a:ext uri="{FF2B5EF4-FFF2-40B4-BE49-F238E27FC236}">
                <a16:creationId xmlns:a16="http://schemas.microsoft.com/office/drawing/2014/main" id="{D53C3D8B-F0D9-462E-ABC6-C30469591962}"/>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1DC163D-CF3F-4F0A-BEFD-C41A68A5BBDB}"/>
              </a:ext>
            </a:extLst>
          </p:cNvPr>
          <p:cNvSpPr>
            <a:spLocks noGrp="1"/>
          </p:cNvSpPr>
          <p:nvPr>
            <p:ph type="sldNum" sz="quarter" idx="12"/>
          </p:nvPr>
        </p:nvSpPr>
        <p:spPr/>
        <p:txBody>
          <a:bodyPr/>
          <a:lstStyle/>
          <a:p>
            <a:fld id="{E743CA7F-5C4E-4F2B-A6B8-A0A7F40A16DD}" type="slidenum">
              <a:rPr lang="en-US" smtClean="0"/>
              <a:t>‹#›</a:t>
            </a:fld>
            <a:endParaRPr lang="en-US" dirty="0"/>
          </a:p>
        </p:txBody>
      </p:sp>
    </p:spTree>
    <p:extLst>
      <p:ext uri="{BB962C8B-B14F-4D97-AF65-F5344CB8AC3E}">
        <p14:creationId xmlns:p14="http://schemas.microsoft.com/office/powerpoint/2010/main" val="15140569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DE741DBC-DEE7-4F0C-BEA5-C634AFE4181D}"/>
              </a:ext>
            </a:extLst>
          </p:cNvPr>
          <p:cNvSpPr/>
          <p:nvPr userDrawn="1"/>
        </p:nvSpPr>
        <p:spPr>
          <a:xfrm>
            <a:off x="0" y="210416"/>
            <a:ext cx="5353050" cy="780184"/>
          </a:xfrm>
          <a:custGeom>
            <a:avLst/>
            <a:gdLst>
              <a:gd name="connsiteX0" fmla="*/ 0 w 8686799"/>
              <a:gd name="connsiteY0" fmla="*/ 0 h 1367444"/>
              <a:gd name="connsiteX1" fmla="*/ 174565 w 8686799"/>
              <a:gd name="connsiteY1" fmla="*/ 0 h 1367444"/>
              <a:gd name="connsiteX2" fmla="*/ 515388 w 8686799"/>
              <a:gd name="connsiteY2" fmla="*/ 0 h 1367444"/>
              <a:gd name="connsiteX3" fmla="*/ 8344938 w 8686799"/>
              <a:gd name="connsiteY3" fmla="*/ 0 h 1367444"/>
              <a:gd name="connsiteX4" fmla="*/ 8686799 w 8686799"/>
              <a:gd name="connsiteY4" fmla="*/ 1367444 h 1367444"/>
              <a:gd name="connsiteX5" fmla="*/ 516426 w 8686799"/>
              <a:gd name="connsiteY5" fmla="*/ 1367444 h 1367444"/>
              <a:gd name="connsiteX6" fmla="*/ 515388 w 8686799"/>
              <a:gd name="connsiteY6" fmla="*/ 1363292 h 1367444"/>
              <a:gd name="connsiteX7" fmla="*/ 515388 w 8686799"/>
              <a:gd name="connsiteY7" fmla="*/ 1367444 h 1367444"/>
              <a:gd name="connsiteX8" fmla="*/ 0 w 8686799"/>
              <a:gd name="connsiteY8" fmla="*/ 1367444 h 136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86799" h="1367444">
                <a:moveTo>
                  <a:pt x="0" y="0"/>
                </a:moveTo>
                <a:lnTo>
                  <a:pt x="174565" y="0"/>
                </a:lnTo>
                <a:lnTo>
                  <a:pt x="515388" y="0"/>
                </a:lnTo>
                <a:lnTo>
                  <a:pt x="8344938" y="0"/>
                </a:lnTo>
                <a:lnTo>
                  <a:pt x="8686799" y="1367444"/>
                </a:lnTo>
                <a:lnTo>
                  <a:pt x="516426" y="1367444"/>
                </a:lnTo>
                <a:lnTo>
                  <a:pt x="515388" y="1363292"/>
                </a:lnTo>
                <a:lnTo>
                  <a:pt x="515388" y="1367444"/>
                </a:lnTo>
                <a:lnTo>
                  <a:pt x="0" y="1367444"/>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A453A4D6-70E1-423E-91BE-80337943219B}"/>
              </a:ext>
            </a:extLst>
          </p:cNvPr>
          <p:cNvSpPr/>
          <p:nvPr userDrawn="1"/>
        </p:nvSpPr>
        <p:spPr>
          <a:xfrm>
            <a:off x="5248275" y="210416"/>
            <a:ext cx="523875" cy="78018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Rectangle 8">
            <a:extLst>
              <a:ext uri="{FF2B5EF4-FFF2-40B4-BE49-F238E27FC236}">
                <a16:creationId xmlns:a16="http://schemas.microsoft.com/office/drawing/2014/main" id="{ADB0FECE-4B02-445C-8363-942C98390029}"/>
              </a:ext>
            </a:extLst>
          </p:cNvPr>
          <p:cNvSpPr/>
          <p:nvPr userDrawn="1"/>
        </p:nvSpPr>
        <p:spPr>
          <a:xfrm>
            <a:off x="10917557" y="6267450"/>
            <a:ext cx="562799" cy="590550"/>
          </a:xfrm>
          <a:prstGeom prst="rect">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348FC48-9CEF-412E-A876-578057728506}"/>
              </a:ext>
            </a:extLst>
          </p:cNvPr>
          <p:cNvSpPr txBox="1"/>
          <p:nvPr userDrawn="1"/>
        </p:nvSpPr>
        <p:spPr>
          <a:xfrm>
            <a:off x="1543050" y="6374812"/>
            <a:ext cx="3571875" cy="461665"/>
          </a:xfrm>
          <a:prstGeom prst="rect">
            <a:avLst/>
          </a:prstGeom>
          <a:noFill/>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Tel: (208) 334-3100</a:t>
            </a:r>
          </a:p>
          <a:p>
            <a:r>
              <a:rPr lang="en-US" sz="1200" dirty="0">
                <a:solidFill>
                  <a:schemeClr val="bg1"/>
                </a:solidFill>
                <a:latin typeface="Arial" panose="020B0604020202020204" pitchFamily="34" charset="0"/>
                <a:cs typeface="Arial" panose="020B0604020202020204" pitchFamily="34" charset="0"/>
              </a:rPr>
              <a:t>Email: luma@sco.idaho.gov </a:t>
            </a:r>
          </a:p>
        </p:txBody>
      </p:sp>
    </p:spTree>
    <p:extLst>
      <p:ext uri="{BB962C8B-B14F-4D97-AF65-F5344CB8AC3E}">
        <p14:creationId xmlns:p14="http://schemas.microsoft.com/office/powerpoint/2010/main" val="29504463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0AE20-F66C-4FF6-A0F9-A3250637CC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99C907B-5EBC-43DD-A9FF-8ED8D1E11F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B9C6513-B56F-4B1F-A08B-B7F54D6A1D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E31F2D-33B4-453B-B499-245FCE0AA761}"/>
              </a:ext>
            </a:extLst>
          </p:cNvPr>
          <p:cNvSpPr>
            <a:spLocks noGrp="1"/>
          </p:cNvSpPr>
          <p:nvPr>
            <p:ph type="dt" sz="half" idx="10"/>
          </p:nvPr>
        </p:nvSpPr>
        <p:spPr/>
        <p:txBody>
          <a:bodyPr/>
          <a:lstStyle/>
          <a:p>
            <a:fld id="{AE8F6C10-7EDB-4A05-8085-8D688AA3E633}" type="datetimeFigureOut">
              <a:rPr lang="en-US" smtClean="0"/>
              <a:t>12/12/2022</a:t>
            </a:fld>
            <a:endParaRPr lang="en-US" dirty="0"/>
          </a:p>
        </p:txBody>
      </p:sp>
      <p:sp>
        <p:nvSpPr>
          <p:cNvPr id="6" name="Footer Placeholder 5">
            <a:extLst>
              <a:ext uri="{FF2B5EF4-FFF2-40B4-BE49-F238E27FC236}">
                <a16:creationId xmlns:a16="http://schemas.microsoft.com/office/drawing/2014/main" id="{D00E2557-5383-401C-9E70-0451E13FB8D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5EF6CBD-241B-4BB6-8354-125D036CB5DD}"/>
              </a:ext>
            </a:extLst>
          </p:cNvPr>
          <p:cNvSpPr>
            <a:spLocks noGrp="1"/>
          </p:cNvSpPr>
          <p:nvPr>
            <p:ph type="sldNum" sz="quarter" idx="12"/>
          </p:nvPr>
        </p:nvSpPr>
        <p:spPr/>
        <p:txBody>
          <a:bodyPr/>
          <a:lstStyle/>
          <a:p>
            <a:fld id="{E743CA7F-5C4E-4F2B-A6B8-A0A7F40A16DD}" type="slidenum">
              <a:rPr lang="en-US" smtClean="0"/>
              <a:t>‹#›</a:t>
            </a:fld>
            <a:endParaRPr lang="en-US" dirty="0"/>
          </a:p>
        </p:txBody>
      </p:sp>
    </p:spTree>
    <p:extLst>
      <p:ext uri="{BB962C8B-B14F-4D97-AF65-F5344CB8AC3E}">
        <p14:creationId xmlns:p14="http://schemas.microsoft.com/office/powerpoint/2010/main" val="7964914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D1122-C8E3-4304-BB96-7DF05AB422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CBD1D78-1666-42FC-ABAD-91A212D787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7A9D073F-D11F-4DC1-993C-B2ABC2BC28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B481B5D-DA8D-4A25-963F-DC2750BBFC3C}"/>
              </a:ext>
            </a:extLst>
          </p:cNvPr>
          <p:cNvSpPr>
            <a:spLocks noGrp="1"/>
          </p:cNvSpPr>
          <p:nvPr>
            <p:ph type="dt" sz="half" idx="10"/>
          </p:nvPr>
        </p:nvSpPr>
        <p:spPr/>
        <p:txBody>
          <a:bodyPr/>
          <a:lstStyle/>
          <a:p>
            <a:fld id="{AE8F6C10-7EDB-4A05-8085-8D688AA3E633}" type="datetimeFigureOut">
              <a:rPr lang="en-US" smtClean="0"/>
              <a:t>12/12/2022</a:t>
            </a:fld>
            <a:endParaRPr lang="en-US" dirty="0"/>
          </a:p>
        </p:txBody>
      </p:sp>
      <p:sp>
        <p:nvSpPr>
          <p:cNvPr id="6" name="Footer Placeholder 5">
            <a:extLst>
              <a:ext uri="{FF2B5EF4-FFF2-40B4-BE49-F238E27FC236}">
                <a16:creationId xmlns:a16="http://schemas.microsoft.com/office/drawing/2014/main" id="{627E3044-0EE4-48F5-AAC7-1F3CA713E8D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3AA1273-652E-46F8-96E4-CAD2B0537809}"/>
              </a:ext>
            </a:extLst>
          </p:cNvPr>
          <p:cNvSpPr>
            <a:spLocks noGrp="1"/>
          </p:cNvSpPr>
          <p:nvPr>
            <p:ph type="sldNum" sz="quarter" idx="12"/>
          </p:nvPr>
        </p:nvSpPr>
        <p:spPr/>
        <p:txBody>
          <a:bodyPr/>
          <a:lstStyle/>
          <a:p>
            <a:fld id="{E743CA7F-5C4E-4F2B-A6B8-A0A7F40A16DD}" type="slidenum">
              <a:rPr lang="en-US" smtClean="0"/>
              <a:t>‹#›</a:t>
            </a:fld>
            <a:endParaRPr lang="en-US" dirty="0"/>
          </a:p>
        </p:txBody>
      </p:sp>
    </p:spTree>
    <p:extLst>
      <p:ext uri="{BB962C8B-B14F-4D97-AF65-F5344CB8AC3E}">
        <p14:creationId xmlns:p14="http://schemas.microsoft.com/office/powerpoint/2010/main" val="22288535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51A83-B7DC-445C-94FB-960B515769A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2D1182D-86B2-44FA-A688-6C48DC349FB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E3BFFC-F409-4CD9-A406-9F8C456D1C7C}"/>
              </a:ext>
            </a:extLst>
          </p:cNvPr>
          <p:cNvSpPr>
            <a:spLocks noGrp="1"/>
          </p:cNvSpPr>
          <p:nvPr>
            <p:ph type="dt" sz="half" idx="10"/>
          </p:nvPr>
        </p:nvSpPr>
        <p:spPr/>
        <p:txBody>
          <a:bodyPr/>
          <a:lstStyle/>
          <a:p>
            <a:fld id="{AE8F6C10-7EDB-4A05-8085-8D688AA3E633}" type="datetimeFigureOut">
              <a:rPr lang="en-US" smtClean="0"/>
              <a:t>12/12/2022</a:t>
            </a:fld>
            <a:endParaRPr lang="en-US" dirty="0"/>
          </a:p>
        </p:txBody>
      </p:sp>
      <p:sp>
        <p:nvSpPr>
          <p:cNvPr id="5" name="Footer Placeholder 4">
            <a:extLst>
              <a:ext uri="{FF2B5EF4-FFF2-40B4-BE49-F238E27FC236}">
                <a16:creationId xmlns:a16="http://schemas.microsoft.com/office/drawing/2014/main" id="{BB77262A-E38B-4CBB-9B30-9ED2F75E1E5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C5FBA86-15F4-447C-9226-C4EAE28D5E6D}"/>
              </a:ext>
            </a:extLst>
          </p:cNvPr>
          <p:cNvSpPr>
            <a:spLocks noGrp="1"/>
          </p:cNvSpPr>
          <p:nvPr>
            <p:ph type="sldNum" sz="quarter" idx="12"/>
          </p:nvPr>
        </p:nvSpPr>
        <p:spPr/>
        <p:txBody>
          <a:bodyPr/>
          <a:lstStyle/>
          <a:p>
            <a:fld id="{E743CA7F-5C4E-4F2B-A6B8-A0A7F40A16DD}" type="slidenum">
              <a:rPr lang="en-US" smtClean="0"/>
              <a:t>‹#›</a:t>
            </a:fld>
            <a:endParaRPr lang="en-US" dirty="0"/>
          </a:p>
        </p:txBody>
      </p:sp>
    </p:spTree>
    <p:extLst>
      <p:ext uri="{BB962C8B-B14F-4D97-AF65-F5344CB8AC3E}">
        <p14:creationId xmlns:p14="http://schemas.microsoft.com/office/powerpoint/2010/main" val="31914203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7643D2-5809-414C-9710-B06413DE90F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09E2CC1-56EF-4188-AAE1-63BD39A3673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558E71-3D92-43EC-B6F5-DBDD7D7BB134}"/>
              </a:ext>
            </a:extLst>
          </p:cNvPr>
          <p:cNvSpPr>
            <a:spLocks noGrp="1"/>
          </p:cNvSpPr>
          <p:nvPr>
            <p:ph type="dt" sz="half" idx="10"/>
          </p:nvPr>
        </p:nvSpPr>
        <p:spPr/>
        <p:txBody>
          <a:bodyPr/>
          <a:lstStyle/>
          <a:p>
            <a:fld id="{AE8F6C10-7EDB-4A05-8085-8D688AA3E633}" type="datetimeFigureOut">
              <a:rPr lang="en-US" smtClean="0"/>
              <a:t>12/12/2022</a:t>
            </a:fld>
            <a:endParaRPr lang="en-US" dirty="0"/>
          </a:p>
        </p:txBody>
      </p:sp>
      <p:sp>
        <p:nvSpPr>
          <p:cNvPr id="5" name="Footer Placeholder 4">
            <a:extLst>
              <a:ext uri="{FF2B5EF4-FFF2-40B4-BE49-F238E27FC236}">
                <a16:creationId xmlns:a16="http://schemas.microsoft.com/office/drawing/2014/main" id="{148CAEBE-E7C1-494B-BF5D-656E8B29821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8E1DB08-23BC-4BF9-A0A1-F93E4C1455F0}"/>
              </a:ext>
            </a:extLst>
          </p:cNvPr>
          <p:cNvSpPr>
            <a:spLocks noGrp="1"/>
          </p:cNvSpPr>
          <p:nvPr>
            <p:ph type="sldNum" sz="quarter" idx="12"/>
          </p:nvPr>
        </p:nvSpPr>
        <p:spPr/>
        <p:txBody>
          <a:bodyPr/>
          <a:lstStyle/>
          <a:p>
            <a:fld id="{E743CA7F-5C4E-4F2B-A6B8-A0A7F40A16DD}" type="slidenum">
              <a:rPr lang="en-US" smtClean="0"/>
              <a:t>‹#›</a:t>
            </a:fld>
            <a:endParaRPr lang="en-US" dirty="0"/>
          </a:p>
        </p:txBody>
      </p:sp>
    </p:spTree>
    <p:extLst>
      <p:ext uri="{BB962C8B-B14F-4D97-AF65-F5344CB8AC3E}">
        <p14:creationId xmlns:p14="http://schemas.microsoft.com/office/powerpoint/2010/main" val="25860828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2_Title Only">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F79D3799-9A6C-45EE-B3ED-0F77AAB658E9}"/>
              </a:ext>
            </a:extLst>
          </p:cNvPr>
          <p:cNvSpPr>
            <a:spLocks noGrp="1"/>
          </p:cNvSpPr>
          <p:nvPr>
            <p:ph type="title" hasCustomPrompt="1"/>
          </p:nvPr>
        </p:nvSpPr>
        <p:spPr>
          <a:xfrm>
            <a:off x="501652" y="317503"/>
            <a:ext cx="11188700" cy="334099"/>
          </a:xfrm>
          <a:prstGeom prst="rect">
            <a:avLst/>
          </a:prstGeom>
        </p:spPr>
        <p:txBody>
          <a:bodyPr vert="horz" lIns="0" tIns="0" rIns="0" bIns="0" rtlCol="0" anchor="t" anchorCtr="0">
            <a:noAutofit/>
          </a:bodyPr>
          <a:lstStyle>
            <a:lvl1pPr>
              <a:defRPr sz="2100">
                <a:latin typeface="+mj-lt"/>
              </a:defRPr>
            </a:lvl1pPr>
          </a:lstStyle>
          <a:p>
            <a:r>
              <a:rPr lang="en-US" dirty="0"/>
              <a:t>Click to add title</a:t>
            </a:r>
          </a:p>
        </p:txBody>
      </p:sp>
    </p:spTree>
    <p:extLst>
      <p:ext uri="{BB962C8B-B14F-4D97-AF65-F5344CB8AC3E}">
        <p14:creationId xmlns:p14="http://schemas.microsoft.com/office/powerpoint/2010/main" val="2102211854"/>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Title &amp; subtitle">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D1AFA9E9-5EB8-42BF-B15A-3D95DDA547A4}"/>
              </a:ext>
            </a:extLst>
          </p:cNvPr>
          <p:cNvSpPr>
            <a:spLocks noGrp="1"/>
          </p:cNvSpPr>
          <p:nvPr>
            <p:ph type="body" sz="quarter" idx="13" hasCustomPrompt="1"/>
          </p:nvPr>
        </p:nvSpPr>
        <p:spPr>
          <a:xfrm>
            <a:off x="501650" y="651600"/>
            <a:ext cx="11188700" cy="757255"/>
          </a:xfrm>
          <a:prstGeom prst="rect">
            <a:avLst/>
          </a:prstGeom>
        </p:spPr>
        <p:txBody>
          <a:bodyPr lIns="0" tIns="0" rIns="0" bIns="0">
            <a:noAutofit/>
          </a:bodyPr>
          <a:lstStyle>
            <a:lvl1pPr marL="0" indent="0">
              <a:buNone/>
              <a:defRPr sz="1800" b="0">
                <a:solidFill>
                  <a:srgbClr val="575757"/>
                </a:solidFill>
              </a:defRPr>
            </a:lvl1pPr>
          </a:lstStyle>
          <a:p>
            <a:pPr lvl="0"/>
            <a:r>
              <a:rPr lang="en-US" dirty="0"/>
              <a:t>Click to add subtitle</a:t>
            </a:r>
          </a:p>
        </p:txBody>
      </p:sp>
      <p:sp>
        <p:nvSpPr>
          <p:cNvPr id="5" name="Title Placeholder 1">
            <a:extLst>
              <a:ext uri="{FF2B5EF4-FFF2-40B4-BE49-F238E27FC236}">
                <a16:creationId xmlns:a16="http://schemas.microsoft.com/office/drawing/2014/main" id="{C3F5B0ED-A4CB-4D19-B6B8-CA9E1139E702}"/>
              </a:ext>
            </a:extLst>
          </p:cNvPr>
          <p:cNvSpPr>
            <a:spLocks noGrp="1"/>
          </p:cNvSpPr>
          <p:nvPr>
            <p:ph type="title" hasCustomPrompt="1"/>
          </p:nvPr>
        </p:nvSpPr>
        <p:spPr>
          <a:xfrm>
            <a:off x="501650" y="317500"/>
            <a:ext cx="11188700" cy="334099"/>
          </a:xfrm>
          <a:prstGeom prst="rect">
            <a:avLst/>
          </a:prstGeom>
        </p:spPr>
        <p:txBody>
          <a:bodyPr vert="horz" lIns="0" tIns="0" rIns="0" bIns="0" rtlCol="0" anchor="t" anchorCtr="0">
            <a:noAutofit/>
          </a:bodyPr>
          <a:lstStyle>
            <a:lvl1pPr>
              <a:defRPr>
                <a:latin typeface="+mj-lt"/>
              </a:defRPr>
            </a:lvl1pPr>
          </a:lstStyle>
          <a:p>
            <a:r>
              <a:rPr lang="en-US" dirty="0"/>
              <a:t>Click to add title</a:t>
            </a:r>
          </a:p>
        </p:txBody>
      </p:sp>
    </p:spTree>
    <p:extLst>
      <p:ext uri="{BB962C8B-B14F-4D97-AF65-F5344CB8AC3E}">
        <p14:creationId xmlns:p14="http://schemas.microsoft.com/office/powerpoint/2010/main" val="1204194112"/>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DE52C-D1B4-4DC3-9E6C-A9CE84E811C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8C73DD6-164C-4C40-AE34-BF5F1FB3E9C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FA4791-C32B-41BC-B866-BD8BEF0B334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27597D1-418D-4A01-8DE9-9EF77763F1C2}"/>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5D4F2892-7C56-4D67-BC67-B1887BFB319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5B9ADD4-29C8-4B9E-BB4C-AEC3ADBC805F}"/>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a:p>
        </p:txBody>
      </p:sp>
    </p:spTree>
    <p:extLst>
      <p:ext uri="{BB962C8B-B14F-4D97-AF65-F5344CB8AC3E}">
        <p14:creationId xmlns:p14="http://schemas.microsoft.com/office/powerpoint/2010/main" val="8137524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041B4-47CC-4822-B9FC-9494DBCC992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DCB9F6E-6A8E-4A66-96FE-13FD1F19C07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3BF6DC-D3FA-4BD6-96E3-2A157CF3B48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818C0AA-21C9-41A7-853E-3E8F47460B2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979671B-D706-4AA2-925C-653A855FA73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E5B825-BF48-4EB3-903B-803E9224A44D}"/>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B696660D-3726-4AAD-9155-AC0F899989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305C6DB-FF73-4D29-BCCB-1D4D29C11AB5}"/>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a:p>
        </p:txBody>
      </p:sp>
    </p:spTree>
    <p:extLst>
      <p:ext uri="{BB962C8B-B14F-4D97-AF65-F5344CB8AC3E}">
        <p14:creationId xmlns:p14="http://schemas.microsoft.com/office/powerpoint/2010/main" val="3282662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2A0EA-526C-4265-BD64-66F5CF99888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4E14607-D9D1-4908-A993-E81728B3D2D2}"/>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4" name="Footer Placeholder 3">
            <a:extLst>
              <a:ext uri="{FF2B5EF4-FFF2-40B4-BE49-F238E27FC236}">
                <a16:creationId xmlns:a16="http://schemas.microsoft.com/office/drawing/2014/main" id="{23C01D21-D44B-4471-8D07-4624839D1E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615A42A-2EDF-4FD4-BA3C-F3B42420C9B0}"/>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a:p>
        </p:txBody>
      </p:sp>
    </p:spTree>
    <p:extLst>
      <p:ext uri="{BB962C8B-B14F-4D97-AF65-F5344CB8AC3E}">
        <p14:creationId xmlns:p14="http://schemas.microsoft.com/office/powerpoint/2010/main" val="22655812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E01698E-DC89-4465-BA6C-A0CC3B4068A1}"/>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E584C490-65F6-4F95-8C4E-E909FF49A9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6400E30-8106-4033-AC09-F75B8CD8DF20}"/>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a:p>
        </p:txBody>
      </p:sp>
    </p:spTree>
    <p:extLst>
      <p:ext uri="{BB962C8B-B14F-4D97-AF65-F5344CB8AC3E}">
        <p14:creationId xmlns:p14="http://schemas.microsoft.com/office/powerpoint/2010/main" val="23255406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07F4E-0E23-40F4-B297-2252E1AC58C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6EBD131-AC39-4438-8BA3-75E495921BF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1506CC-CA90-45CB-A1DD-804EC3B72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6F699E-A272-4E32-8C88-778A517D5D18}"/>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9CE1549A-FC28-4D72-80F3-B83472C1E8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ADD6FD8-08DA-45E8-B23C-8FB0FA5EB109}"/>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a:p>
        </p:txBody>
      </p:sp>
    </p:spTree>
    <p:extLst>
      <p:ext uri="{BB962C8B-B14F-4D97-AF65-F5344CB8AC3E}">
        <p14:creationId xmlns:p14="http://schemas.microsoft.com/office/powerpoint/2010/main" val="9345217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3387A-8EB5-4124-8D58-F2499D5C97A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9849C47-7550-4730-AC92-E717D008855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B3A0370-8B2C-4CE0-9D34-65F122B2F17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F4BFEA-BF6B-441F-AB67-D20B84FF03E8}"/>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A3C34301-81C6-435F-8D66-F32E724083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34851F6-181A-4159-914F-215A9D3C896A}"/>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a:p>
        </p:txBody>
      </p:sp>
    </p:spTree>
    <p:extLst>
      <p:ext uri="{BB962C8B-B14F-4D97-AF65-F5344CB8AC3E}">
        <p14:creationId xmlns:p14="http://schemas.microsoft.com/office/powerpoint/2010/main" val="37611927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983893F-B8F8-4B37-BB55-C66CC6A71F0A}"/>
              </a:ext>
            </a:extLst>
          </p:cNvPr>
          <p:cNvSpPr/>
          <p:nvPr userDrawn="1"/>
        </p:nvSpPr>
        <p:spPr>
          <a:xfrm>
            <a:off x="0" y="6267796"/>
            <a:ext cx="12192000" cy="59020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F899C102-2F0F-43FE-8163-1F3E97917698}"/>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t="35937" b="34984"/>
          <a:stretch/>
        </p:blipFill>
        <p:spPr>
          <a:xfrm>
            <a:off x="60960" y="6365371"/>
            <a:ext cx="1358537" cy="395054"/>
          </a:xfrm>
          <a:prstGeom prst="rect">
            <a:avLst/>
          </a:prstGeom>
        </p:spPr>
      </p:pic>
    </p:spTree>
    <p:extLst>
      <p:ext uri="{BB962C8B-B14F-4D97-AF65-F5344CB8AC3E}">
        <p14:creationId xmlns:p14="http://schemas.microsoft.com/office/powerpoint/2010/main" val="1111547429"/>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9D642D02-4E07-4B8D-B64E-3F8724D80CF8}"/>
              </a:ext>
            </a:extLst>
          </p:cNvPr>
          <p:cNvSpPr/>
          <p:nvPr userDrawn="1"/>
        </p:nvSpPr>
        <p:spPr>
          <a:xfrm>
            <a:off x="0" y="210416"/>
            <a:ext cx="5353050" cy="780184"/>
          </a:xfrm>
          <a:custGeom>
            <a:avLst/>
            <a:gdLst>
              <a:gd name="connsiteX0" fmla="*/ 0 w 8686799"/>
              <a:gd name="connsiteY0" fmla="*/ 0 h 1367444"/>
              <a:gd name="connsiteX1" fmla="*/ 174565 w 8686799"/>
              <a:gd name="connsiteY1" fmla="*/ 0 h 1367444"/>
              <a:gd name="connsiteX2" fmla="*/ 515388 w 8686799"/>
              <a:gd name="connsiteY2" fmla="*/ 0 h 1367444"/>
              <a:gd name="connsiteX3" fmla="*/ 8344938 w 8686799"/>
              <a:gd name="connsiteY3" fmla="*/ 0 h 1367444"/>
              <a:gd name="connsiteX4" fmla="*/ 8686799 w 8686799"/>
              <a:gd name="connsiteY4" fmla="*/ 1367444 h 1367444"/>
              <a:gd name="connsiteX5" fmla="*/ 516426 w 8686799"/>
              <a:gd name="connsiteY5" fmla="*/ 1367444 h 1367444"/>
              <a:gd name="connsiteX6" fmla="*/ 515388 w 8686799"/>
              <a:gd name="connsiteY6" fmla="*/ 1363292 h 1367444"/>
              <a:gd name="connsiteX7" fmla="*/ 515388 w 8686799"/>
              <a:gd name="connsiteY7" fmla="*/ 1367444 h 1367444"/>
              <a:gd name="connsiteX8" fmla="*/ 0 w 8686799"/>
              <a:gd name="connsiteY8" fmla="*/ 1367444 h 136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86799" h="1367444">
                <a:moveTo>
                  <a:pt x="0" y="0"/>
                </a:moveTo>
                <a:lnTo>
                  <a:pt x="174565" y="0"/>
                </a:lnTo>
                <a:lnTo>
                  <a:pt x="515388" y="0"/>
                </a:lnTo>
                <a:lnTo>
                  <a:pt x="8344938" y="0"/>
                </a:lnTo>
                <a:lnTo>
                  <a:pt x="8686799" y="1367444"/>
                </a:lnTo>
                <a:lnTo>
                  <a:pt x="516426" y="1367444"/>
                </a:lnTo>
                <a:lnTo>
                  <a:pt x="515388" y="1363292"/>
                </a:lnTo>
                <a:lnTo>
                  <a:pt x="515388" y="1367444"/>
                </a:lnTo>
                <a:lnTo>
                  <a:pt x="0" y="1367444"/>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C532AC34-8326-4AC6-AB3F-533021B76534}"/>
              </a:ext>
            </a:extLst>
          </p:cNvPr>
          <p:cNvSpPr/>
          <p:nvPr userDrawn="1"/>
        </p:nvSpPr>
        <p:spPr>
          <a:xfrm>
            <a:off x="5248275" y="210416"/>
            <a:ext cx="523875" cy="78018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4883777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3D7EDF-812C-496C-8A43-6F99B98F85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4B72039-614F-40CE-8143-5A8AD77C3E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1AB864-335B-4EAE-AEC6-D257BC1551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8F6C10-7EDB-4A05-8085-8D688AA3E633}" type="datetimeFigureOut">
              <a:rPr lang="en-US" smtClean="0"/>
              <a:t>12/12/2022</a:t>
            </a:fld>
            <a:endParaRPr lang="en-US" dirty="0"/>
          </a:p>
        </p:txBody>
      </p:sp>
      <p:sp>
        <p:nvSpPr>
          <p:cNvPr id="5" name="Footer Placeholder 4">
            <a:extLst>
              <a:ext uri="{FF2B5EF4-FFF2-40B4-BE49-F238E27FC236}">
                <a16:creationId xmlns:a16="http://schemas.microsoft.com/office/drawing/2014/main" id="{9FBAF4EA-D255-4548-94A2-B4D3E8282C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B201E7D-5F93-4171-90F5-EF2BEDB6EF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43CA7F-5C4E-4F2B-A6B8-A0A7F40A16DD}" type="slidenum">
              <a:rPr lang="en-US" smtClean="0"/>
              <a:t>‹#›</a:t>
            </a:fld>
            <a:endParaRPr lang="en-US" dirty="0"/>
          </a:p>
        </p:txBody>
      </p:sp>
    </p:spTree>
    <p:extLst>
      <p:ext uri="{BB962C8B-B14F-4D97-AF65-F5344CB8AC3E}">
        <p14:creationId xmlns:p14="http://schemas.microsoft.com/office/powerpoint/2010/main" val="147377687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openxmlformats.org/officeDocument/2006/relationships/image" Target="../media/image17.svg"/><Relationship Id="rId5" Type="http://schemas.openxmlformats.org/officeDocument/2006/relationships/image" Target="../media/image16.png"/><Relationship Id="rId10" Type="http://schemas.openxmlformats.org/officeDocument/2006/relationships/image" Target="../media/image20.jpeg"/><Relationship Id="rId4" Type="http://schemas.openxmlformats.org/officeDocument/2006/relationships/image" Target="../media/image15.svg"/><Relationship Id="rId9"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sco.idaho.gov/LivePages/change-liaison-dashboard.aspx" TargetMode="External"/><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3.xml"/><Relationship Id="rId5" Type="http://schemas.openxmlformats.org/officeDocument/2006/relationships/image" Target="../media/image37.sv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g"/><Relationship Id="rId1" Type="http://schemas.openxmlformats.org/officeDocument/2006/relationships/slideLayout" Target="../slideLayouts/slideLayout3.xml"/><Relationship Id="rId5" Type="http://schemas.openxmlformats.org/officeDocument/2006/relationships/image" Target="../media/image42.png"/><Relationship Id="rId4" Type="http://schemas.openxmlformats.org/officeDocument/2006/relationships/image" Target="../media/image41.jpg"/></Relationships>
</file>

<file path=ppt/slides/_rels/slide22.xml.rels><?xml version="1.0" encoding="UTF-8" standalone="yes"?>
<Relationships xmlns="http://schemas.openxmlformats.org/package/2006/relationships"><Relationship Id="rId3" Type="http://schemas.openxmlformats.org/officeDocument/2006/relationships/hyperlink" Target="mailto:dblackmer@sco.Idaho.gov" TargetMode="External"/><Relationship Id="rId7" Type="http://schemas.openxmlformats.org/officeDocument/2006/relationships/hyperlink" Target="mailto:adoench@sco.Idaho.gov" TargetMode="External"/><Relationship Id="rId2"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hyperlink" Target="mailto:scoles@sco.Idaho.gov" TargetMode="External"/><Relationship Id="rId5" Type="http://schemas.openxmlformats.org/officeDocument/2006/relationships/hyperlink" Target="mailto:kgriffith@sco.Idaho.gov" TargetMode="External"/><Relationship Id="rId4" Type="http://schemas.openxmlformats.org/officeDocument/2006/relationships/hyperlink" Target="mailto:clehosit@sco.Idaho.gov"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5.svg"/></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4.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4.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4.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9D6EF1-3EDE-480B-8B4A-BEB3C8864B99}"/>
              </a:ext>
            </a:extLst>
          </p:cNvPr>
          <p:cNvPicPr>
            <a:picLocks noChangeAspect="1"/>
          </p:cNvPicPr>
          <p:nvPr/>
        </p:nvPicPr>
        <p:blipFill rotWithShape="1">
          <a:blip r:embed="rId2">
            <a:extLst>
              <a:ext uri="{28A0092B-C50C-407E-A947-70E740481C1C}">
                <a14:useLocalDpi xmlns:a14="http://schemas.microsoft.com/office/drawing/2010/main" val="0"/>
              </a:ext>
            </a:extLst>
          </a:blip>
          <a:srcRect t="17032" b="4585"/>
          <a:stretch/>
        </p:blipFill>
        <p:spPr>
          <a:xfrm>
            <a:off x="0" y="0"/>
            <a:ext cx="12192000" cy="6270171"/>
          </a:xfrm>
          <a:prstGeom prst="rect">
            <a:avLst/>
          </a:prstGeom>
        </p:spPr>
      </p:pic>
      <p:sp>
        <p:nvSpPr>
          <p:cNvPr id="12" name="Freeform: Shape 11">
            <a:extLst>
              <a:ext uri="{FF2B5EF4-FFF2-40B4-BE49-F238E27FC236}">
                <a16:creationId xmlns:a16="http://schemas.microsoft.com/office/drawing/2014/main" id="{5E3DC648-59DC-4B60-A41C-BFC87256E799}"/>
              </a:ext>
            </a:extLst>
          </p:cNvPr>
          <p:cNvSpPr/>
          <p:nvPr/>
        </p:nvSpPr>
        <p:spPr>
          <a:xfrm>
            <a:off x="0" y="1953491"/>
            <a:ext cx="8686799" cy="1367444"/>
          </a:xfrm>
          <a:custGeom>
            <a:avLst/>
            <a:gdLst>
              <a:gd name="connsiteX0" fmla="*/ 0 w 8686799"/>
              <a:gd name="connsiteY0" fmla="*/ 0 h 1367444"/>
              <a:gd name="connsiteX1" fmla="*/ 174565 w 8686799"/>
              <a:gd name="connsiteY1" fmla="*/ 0 h 1367444"/>
              <a:gd name="connsiteX2" fmla="*/ 515388 w 8686799"/>
              <a:gd name="connsiteY2" fmla="*/ 0 h 1367444"/>
              <a:gd name="connsiteX3" fmla="*/ 8344938 w 8686799"/>
              <a:gd name="connsiteY3" fmla="*/ 0 h 1367444"/>
              <a:gd name="connsiteX4" fmla="*/ 8686799 w 8686799"/>
              <a:gd name="connsiteY4" fmla="*/ 1367444 h 1367444"/>
              <a:gd name="connsiteX5" fmla="*/ 516426 w 8686799"/>
              <a:gd name="connsiteY5" fmla="*/ 1367444 h 1367444"/>
              <a:gd name="connsiteX6" fmla="*/ 515388 w 8686799"/>
              <a:gd name="connsiteY6" fmla="*/ 1363292 h 1367444"/>
              <a:gd name="connsiteX7" fmla="*/ 515388 w 8686799"/>
              <a:gd name="connsiteY7" fmla="*/ 1367444 h 1367444"/>
              <a:gd name="connsiteX8" fmla="*/ 0 w 8686799"/>
              <a:gd name="connsiteY8" fmla="*/ 1367444 h 136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86799" h="1367444">
                <a:moveTo>
                  <a:pt x="0" y="0"/>
                </a:moveTo>
                <a:lnTo>
                  <a:pt x="174565" y="0"/>
                </a:lnTo>
                <a:lnTo>
                  <a:pt x="515388" y="0"/>
                </a:lnTo>
                <a:lnTo>
                  <a:pt x="8344938" y="0"/>
                </a:lnTo>
                <a:lnTo>
                  <a:pt x="8686799" y="1367444"/>
                </a:lnTo>
                <a:lnTo>
                  <a:pt x="516426" y="1367444"/>
                </a:lnTo>
                <a:lnTo>
                  <a:pt x="515388" y="1363292"/>
                </a:lnTo>
                <a:lnTo>
                  <a:pt x="515388" y="1367444"/>
                </a:lnTo>
                <a:lnTo>
                  <a:pt x="0" y="1367444"/>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AE7087A7-F591-4146-89AE-1D3DC0071786}"/>
              </a:ext>
            </a:extLst>
          </p:cNvPr>
          <p:cNvSpPr/>
          <p:nvPr/>
        </p:nvSpPr>
        <p:spPr>
          <a:xfrm>
            <a:off x="8510703"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44056B79-101E-450D-AF1C-C63CC3FB01B9}"/>
              </a:ext>
            </a:extLst>
          </p:cNvPr>
          <p:cNvSpPr/>
          <p:nvPr/>
        </p:nvSpPr>
        <p:spPr>
          <a:xfrm>
            <a:off x="9202522"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73D060F8-0090-4CEE-8447-9B021C187BA8}"/>
              </a:ext>
            </a:extLst>
          </p:cNvPr>
          <p:cNvSpPr/>
          <p:nvPr/>
        </p:nvSpPr>
        <p:spPr>
          <a:xfrm>
            <a:off x="9895250"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317BE856-E8FF-4DAB-B904-DDAA226033D0}"/>
              </a:ext>
            </a:extLst>
          </p:cNvPr>
          <p:cNvSpPr/>
          <p:nvPr/>
        </p:nvSpPr>
        <p:spPr>
          <a:xfrm>
            <a:off x="10579832"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ABF2FAD0-1483-41AD-8B5F-6012217D6CE2}"/>
              </a:ext>
            </a:extLst>
          </p:cNvPr>
          <p:cNvSpPr/>
          <p:nvPr/>
        </p:nvSpPr>
        <p:spPr>
          <a:xfrm>
            <a:off x="11253951"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A82A86D3-D04A-4EEF-A7D5-93C00B7EB8A5}"/>
              </a:ext>
            </a:extLst>
          </p:cNvPr>
          <p:cNvSpPr/>
          <p:nvPr/>
        </p:nvSpPr>
        <p:spPr>
          <a:xfrm>
            <a:off x="11938533"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Box 4">
            <a:extLst>
              <a:ext uri="{FF2B5EF4-FFF2-40B4-BE49-F238E27FC236}">
                <a16:creationId xmlns:a16="http://schemas.microsoft.com/office/drawing/2014/main" id="{383B85D5-535D-48F2-A50A-46ECA75D006E}"/>
              </a:ext>
            </a:extLst>
          </p:cNvPr>
          <p:cNvSpPr txBox="1"/>
          <p:nvPr/>
        </p:nvSpPr>
        <p:spPr>
          <a:xfrm>
            <a:off x="6096000" y="2774870"/>
            <a:ext cx="1990725" cy="400110"/>
          </a:xfrm>
          <a:prstGeom prst="rect">
            <a:avLst/>
          </a:prstGeom>
          <a:noFill/>
        </p:spPr>
        <p:txBody>
          <a:bodyPr wrap="square" rtlCol="0">
            <a:spAutoFit/>
          </a:bodyPr>
          <a:lstStyle/>
          <a:p>
            <a:r>
              <a:rPr lang="en-US" sz="2000" dirty="0">
                <a:solidFill>
                  <a:schemeClr val="bg1"/>
                </a:solidFill>
                <a:latin typeface="Arial" panose="020B0604020202020204" pitchFamily="34" charset="0"/>
                <a:cs typeface="Arial" panose="020B0604020202020204" pitchFamily="34" charset="0"/>
              </a:rPr>
              <a:t>December 2022</a:t>
            </a:r>
          </a:p>
        </p:txBody>
      </p:sp>
      <p:sp>
        <p:nvSpPr>
          <p:cNvPr id="4" name="TextBox 3">
            <a:extLst>
              <a:ext uri="{FF2B5EF4-FFF2-40B4-BE49-F238E27FC236}">
                <a16:creationId xmlns:a16="http://schemas.microsoft.com/office/drawing/2014/main" id="{F868913A-66A6-4985-8543-6971AB751683}"/>
              </a:ext>
            </a:extLst>
          </p:cNvPr>
          <p:cNvSpPr txBox="1"/>
          <p:nvPr/>
        </p:nvSpPr>
        <p:spPr>
          <a:xfrm>
            <a:off x="2009775" y="2190095"/>
            <a:ext cx="6953250" cy="584775"/>
          </a:xfrm>
          <a:prstGeom prst="rect">
            <a:avLst/>
          </a:prstGeom>
          <a:noFill/>
        </p:spPr>
        <p:txBody>
          <a:bodyPr wrap="square" rtlCol="0">
            <a:spAutoFit/>
          </a:bodyPr>
          <a:lstStyle/>
          <a:p>
            <a:r>
              <a:rPr lang="en-US" sz="3200" dirty="0">
                <a:solidFill>
                  <a:schemeClr val="bg1"/>
                </a:solidFill>
                <a:latin typeface="Arial" panose="020B0604020202020204" pitchFamily="34" charset="0"/>
                <a:cs typeface="Arial" panose="020B0604020202020204" pitchFamily="34" charset="0"/>
              </a:rPr>
              <a:t>Monthly Change Liaison Meeting</a:t>
            </a:r>
          </a:p>
        </p:txBody>
      </p:sp>
    </p:spTree>
    <p:extLst>
      <p:ext uri="{BB962C8B-B14F-4D97-AF65-F5344CB8AC3E}">
        <p14:creationId xmlns:p14="http://schemas.microsoft.com/office/powerpoint/2010/main" val="2208829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81BB67F-BFD6-4A64-8038-F5F090CA6D39}"/>
              </a:ext>
            </a:extLst>
          </p:cNvPr>
          <p:cNvSpPr/>
          <p:nvPr/>
        </p:nvSpPr>
        <p:spPr>
          <a:xfrm rot="16200000" flipH="1">
            <a:off x="6554229" y="834216"/>
            <a:ext cx="5501532" cy="5322456"/>
          </a:xfrm>
          <a:prstGeom prst="rect">
            <a:avLst/>
          </a:prstGeom>
          <a:solidFill>
            <a:srgbClr val="092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Content Placeholder 2">
            <a:extLst>
              <a:ext uri="{FF2B5EF4-FFF2-40B4-BE49-F238E27FC236}">
                <a16:creationId xmlns:a16="http://schemas.microsoft.com/office/drawing/2014/main" id="{94585060-73ED-4991-850F-407710FD96C5}"/>
              </a:ext>
            </a:extLst>
          </p:cNvPr>
          <p:cNvSpPr>
            <a:spLocks noGrp="1"/>
          </p:cNvSpPr>
          <p:nvPr>
            <p:ph idx="1"/>
          </p:nvPr>
        </p:nvSpPr>
        <p:spPr>
          <a:xfrm>
            <a:off x="498558" y="1083569"/>
            <a:ext cx="5782466" cy="584775"/>
          </a:xfrm>
        </p:spPr>
        <p:txBody>
          <a:bodyPr>
            <a:norm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600" i="1" dirty="0">
                <a:solidFill>
                  <a:srgbClr val="092F57"/>
                </a:solidFill>
                <a:latin typeface="Arial" panose="020B0604020202020204" pitchFamily="34" charset="0"/>
                <a:cs typeface="Arial" panose="020B0604020202020204" pitchFamily="34" charset="0"/>
              </a:rPr>
              <a:t>Have questions? Please contact or refer to the following: </a:t>
            </a:r>
          </a:p>
          <a:p>
            <a:pPr marL="0" marR="0" lvl="0" indent="0" defTabSz="914400" rtl="0" eaLnBrk="1" fontAlgn="auto" latinLnBrk="0" hangingPunct="1">
              <a:lnSpc>
                <a:spcPct val="100000"/>
              </a:lnSpc>
              <a:spcBef>
                <a:spcPts val="0"/>
              </a:spcBef>
              <a:spcAft>
                <a:spcPts val="0"/>
              </a:spcAft>
              <a:buClrTx/>
              <a:buSzTx/>
              <a:buFontTx/>
              <a:buNone/>
              <a:tabLst/>
              <a:defRPr/>
            </a:pPr>
            <a:endParaRPr lang="en-US" sz="1800" i="1" dirty="0">
              <a:solidFill>
                <a:srgbClr val="092F57"/>
              </a:solidFill>
              <a:latin typeface="Arial" panose="020B0604020202020204" pitchFamily="34" charset="0"/>
              <a:cs typeface="Arial" panose="020B0604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lang="en-US" sz="1800" i="1" dirty="0">
              <a:solidFill>
                <a:srgbClr val="092F57"/>
              </a:solidFill>
              <a:latin typeface="Arial" panose="020B0604020202020204" pitchFamily="34" charset="0"/>
              <a:cs typeface="Arial" panose="020B0604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lang="en-US" sz="1200" dirty="0">
              <a:solidFill>
                <a:srgbClr val="092F57"/>
              </a:solidFill>
              <a:latin typeface="Arial" panose="020B0604020202020204" pitchFamily="34" charset="0"/>
              <a:cs typeface="Arial" panose="020B0604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lang="en-US" sz="1200" dirty="0">
              <a:solidFill>
                <a:srgbClr val="092F57"/>
              </a:solidFill>
              <a:latin typeface="Arial" panose="020B0604020202020204" pitchFamily="34" charset="0"/>
              <a:cs typeface="Arial" panose="020B0604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lang="en-US" sz="1800" b="1" dirty="0">
              <a:solidFill>
                <a:srgbClr val="092F57"/>
              </a:solidFill>
              <a:latin typeface="Arial" panose="020B0604020202020204" pitchFamily="34" charset="0"/>
              <a:cs typeface="Arial" panose="020B0604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lang="en-US" sz="1800" i="1" dirty="0">
              <a:solidFill>
                <a:srgbClr val="092F57"/>
              </a:solidFill>
              <a:latin typeface="Arial" panose="020B0604020202020204" pitchFamily="34" charset="0"/>
              <a:cs typeface="Arial" panose="020B0604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lang="en-US" sz="1800" dirty="0">
              <a:latin typeface="Arial" panose="020B0604020202020204" pitchFamily="34" charset="0"/>
              <a:cs typeface="Arial" panose="020B0604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DF1F973B-C571-4479-9520-53131386F11C}"/>
              </a:ext>
            </a:extLst>
          </p:cNvPr>
          <p:cNvSpPr txBox="1"/>
          <p:nvPr/>
        </p:nvSpPr>
        <p:spPr>
          <a:xfrm>
            <a:off x="494156" y="392992"/>
            <a:ext cx="254350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92F57"/>
                </a:solidFill>
                <a:effectLst/>
                <a:uLnTx/>
                <a:uFillTx/>
                <a:latin typeface="Arial Rounded MT Bold" panose="020F0704030504030204" pitchFamily="34" charset="0"/>
                <a:ea typeface="+mn-ea"/>
                <a:cs typeface="+mn-cs"/>
              </a:rPr>
              <a:t>Resources</a:t>
            </a:r>
          </a:p>
        </p:txBody>
      </p:sp>
      <p:sp>
        <p:nvSpPr>
          <p:cNvPr id="13" name="Rectangle 12">
            <a:extLst>
              <a:ext uri="{FF2B5EF4-FFF2-40B4-BE49-F238E27FC236}">
                <a16:creationId xmlns:a16="http://schemas.microsoft.com/office/drawing/2014/main" id="{F33F6854-0E92-4935-AB07-240A8AD1964A}"/>
              </a:ext>
            </a:extLst>
          </p:cNvPr>
          <p:cNvSpPr/>
          <p:nvPr/>
        </p:nvSpPr>
        <p:spPr>
          <a:xfrm rot="16200000" flipH="1">
            <a:off x="1606057" y="-99832"/>
            <a:ext cx="73152" cy="2163041"/>
          </a:xfrm>
          <a:prstGeom prst="rect">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Content Placeholder 2">
            <a:extLst>
              <a:ext uri="{FF2B5EF4-FFF2-40B4-BE49-F238E27FC236}">
                <a16:creationId xmlns:a16="http://schemas.microsoft.com/office/drawing/2014/main" id="{2BAF89A8-4A91-4501-9C00-2FFDE07747E5}"/>
              </a:ext>
            </a:extLst>
          </p:cNvPr>
          <p:cNvSpPr txBox="1">
            <a:spLocks/>
          </p:cNvSpPr>
          <p:nvPr/>
        </p:nvSpPr>
        <p:spPr>
          <a:xfrm>
            <a:off x="-5682288" y="1484269"/>
            <a:ext cx="1846709" cy="5847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B37E8328-2FED-4221-A9D7-974E4575CBEB}"/>
              </a:ext>
            </a:extLst>
          </p:cNvPr>
          <p:cNvSpPr txBox="1"/>
          <p:nvPr/>
        </p:nvSpPr>
        <p:spPr>
          <a:xfrm>
            <a:off x="1409086" y="3016018"/>
            <a:ext cx="4994240"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Change Liaison </a:t>
            </a:r>
            <a:b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Each agency has an assigned Change Liaison who supports the project’s implementation. </a:t>
            </a:r>
          </a:p>
        </p:txBody>
      </p:sp>
      <p:pic>
        <p:nvPicPr>
          <p:cNvPr id="7" name="Graphic 6" descr="Shield Tick with solid fill">
            <a:extLst>
              <a:ext uri="{FF2B5EF4-FFF2-40B4-BE49-F238E27FC236}">
                <a16:creationId xmlns:a16="http://schemas.microsoft.com/office/drawing/2014/main" id="{0AE4D958-C47A-45A0-8B56-C2AA0716C65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5332" y="1756817"/>
            <a:ext cx="914400" cy="914400"/>
          </a:xfrm>
          <a:prstGeom prst="rect">
            <a:avLst/>
          </a:prstGeom>
        </p:spPr>
      </p:pic>
      <p:pic>
        <p:nvPicPr>
          <p:cNvPr id="21" name="Graphic 20" descr="Megaphone1 with solid fill">
            <a:extLst>
              <a:ext uri="{FF2B5EF4-FFF2-40B4-BE49-F238E27FC236}">
                <a16:creationId xmlns:a16="http://schemas.microsoft.com/office/drawing/2014/main" id="{5AC69B27-30F7-43E7-81EE-023EB738730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0995" y="2898658"/>
            <a:ext cx="1023071" cy="1023071"/>
          </a:xfrm>
          <a:prstGeom prst="rect">
            <a:avLst/>
          </a:prstGeom>
        </p:spPr>
      </p:pic>
      <p:sp>
        <p:nvSpPr>
          <p:cNvPr id="23" name="TextBox 22">
            <a:extLst>
              <a:ext uri="{FF2B5EF4-FFF2-40B4-BE49-F238E27FC236}">
                <a16:creationId xmlns:a16="http://schemas.microsoft.com/office/drawing/2014/main" id="{ABA13F87-02E4-4863-9EC2-4C06C0E79709}"/>
              </a:ext>
            </a:extLst>
          </p:cNvPr>
          <p:cNvSpPr txBox="1"/>
          <p:nvPr/>
        </p:nvSpPr>
        <p:spPr>
          <a:xfrm>
            <a:off x="1449629" y="1799030"/>
            <a:ext cx="4994240"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Joshua Whitworth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Please contact directly with any questions, concerns and/or feedback.</a:t>
            </a:r>
          </a:p>
        </p:txBody>
      </p:sp>
      <p:pic>
        <p:nvPicPr>
          <p:cNvPr id="6" name="Graphic 5" descr="First aid kit with solid fill">
            <a:extLst>
              <a:ext uri="{FF2B5EF4-FFF2-40B4-BE49-F238E27FC236}">
                <a16:creationId xmlns:a16="http://schemas.microsoft.com/office/drawing/2014/main" id="{367225AA-7698-4466-9333-A529C5FF04A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49381" y="4366498"/>
            <a:ext cx="686301" cy="686301"/>
          </a:xfrm>
          <a:prstGeom prst="rect">
            <a:avLst/>
          </a:prstGeom>
        </p:spPr>
      </p:pic>
      <p:sp>
        <p:nvSpPr>
          <p:cNvPr id="18" name="TextBox 17">
            <a:extLst>
              <a:ext uri="{FF2B5EF4-FFF2-40B4-BE49-F238E27FC236}">
                <a16:creationId xmlns:a16="http://schemas.microsoft.com/office/drawing/2014/main" id="{BAE9DFCF-3CDD-4D7E-AA1A-CF65719C632E}"/>
              </a:ext>
            </a:extLst>
          </p:cNvPr>
          <p:cNvSpPr txBox="1"/>
          <p:nvPr/>
        </p:nvSpPr>
        <p:spPr>
          <a:xfrm>
            <a:off x="1404224" y="4415487"/>
            <a:ext cx="499424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Luma Leadership Accelerator Toolkit</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b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Read and engage with the toolkit that is being released following this presentation and plan your individual agency Luma Accelerators.</a:t>
            </a:r>
          </a:p>
        </p:txBody>
      </p:sp>
      <p:pic>
        <p:nvPicPr>
          <p:cNvPr id="4" name="Picture 3">
            <a:extLst>
              <a:ext uri="{FF2B5EF4-FFF2-40B4-BE49-F238E27FC236}">
                <a16:creationId xmlns:a16="http://schemas.microsoft.com/office/drawing/2014/main" id="{541ECBF5-75F7-4294-BE6C-68BEA375C4F7}"/>
              </a:ext>
            </a:extLst>
          </p:cNvPr>
          <p:cNvPicPr>
            <a:picLocks noChangeAspect="1"/>
          </p:cNvPicPr>
          <p:nvPr/>
        </p:nvPicPr>
        <p:blipFill rotWithShape="1">
          <a:blip r:embed="rId9">
            <a:extLst>
              <a:ext uri="{28A0092B-C50C-407E-A947-70E740481C1C}">
                <a14:useLocalDpi xmlns:a14="http://schemas.microsoft.com/office/drawing/2010/main" val="0"/>
              </a:ext>
            </a:extLst>
          </a:blip>
          <a:srcRect l="22145" t="4177" r="23750" b="-4177"/>
          <a:stretch/>
        </p:blipFill>
        <p:spPr>
          <a:xfrm>
            <a:off x="11194139" y="6519789"/>
            <a:ext cx="1054666" cy="261208"/>
          </a:xfrm>
          <a:prstGeom prst="rect">
            <a:avLst/>
          </a:prstGeom>
        </p:spPr>
      </p:pic>
      <p:pic>
        <p:nvPicPr>
          <p:cNvPr id="8" name="Picture 7" descr="Two people looking at a computer&#10;&#10;Description automatically generated">
            <a:extLst>
              <a:ext uri="{FF2B5EF4-FFF2-40B4-BE49-F238E27FC236}">
                <a16:creationId xmlns:a16="http://schemas.microsoft.com/office/drawing/2014/main" id="{2D51EB1E-8D0E-4C15-817F-74810A688EAD}"/>
              </a:ext>
            </a:extLst>
          </p:cNvPr>
          <p:cNvPicPr>
            <a:picLocks noChangeAspect="1"/>
          </p:cNvPicPr>
          <p:nvPr/>
        </p:nvPicPr>
        <p:blipFill rotWithShape="1">
          <a:blip r:embed="rId10">
            <a:extLst>
              <a:ext uri="{28A0092B-C50C-407E-A947-70E740481C1C}">
                <a14:useLocalDpi xmlns:a14="http://schemas.microsoft.com/office/drawing/2010/main" val="0"/>
              </a:ext>
            </a:extLst>
          </a:blip>
          <a:srcRect t="14907"/>
          <a:stretch/>
        </p:blipFill>
        <p:spPr>
          <a:xfrm>
            <a:off x="7018995" y="577590"/>
            <a:ext cx="4572000" cy="5835709"/>
          </a:xfrm>
          <a:prstGeom prst="rect">
            <a:avLst/>
          </a:prstGeom>
        </p:spPr>
      </p:pic>
    </p:spTree>
    <p:extLst>
      <p:ext uri="{BB962C8B-B14F-4D97-AF65-F5344CB8AC3E}">
        <p14:creationId xmlns:p14="http://schemas.microsoft.com/office/powerpoint/2010/main" val="20382357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860999A-A5A7-404B-B1B9-3033FA5BADDC}"/>
              </a:ext>
            </a:extLst>
          </p:cNvPr>
          <p:cNvSpPr txBox="1"/>
          <p:nvPr/>
        </p:nvSpPr>
        <p:spPr>
          <a:xfrm>
            <a:off x="972397" y="1143373"/>
            <a:ext cx="10858242" cy="5273238"/>
          </a:xfrm>
          <a:prstGeom prst="rect">
            <a:avLst/>
          </a:prstGeom>
          <a:noFill/>
        </p:spPr>
        <p:txBody>
          <a:bodyPr wrap="square">
            <a:spAutoFit/>
          </a:bodyPr>
          <a:lstStyle/>
          <a:p>
            <a:pPr marL="0" marR="0" lvl="0" indent="0" algn="l" defTabSz="914400" rtl="0" eaLnBrk="1" fontAlgn="auto" latinLnBrk="0" hangingPunct="1">
              <a:lnSpc>
                <a:spcPct val="90000"/>
              </a:lnSpc>
              <a:spcBef>
                <a:spcPts val="1200"/>
              </a:spcBef>
              <a:spcAft>
                <a:spcPts val="200"/>
              </a:spcAft>
              <a:buClr>
                <a:srgbClr val="FFB81C"/>
              </a:buClr>
              <a:buSzPct val="100000"/>
              <a:buFont typeface="Calibri" panose="020F0502020204030204" pitchFamily="34" charset="0"/>
              <a:buNone/>
              <a:tabLst/>
              <a:defRPr/>
            </a:pPr>
            <a:r>
              <a:rPr kumimoji="0" lang="en-US" sz="2000" b="1" i="0" u="none" strike="noStrike" kern="1200" cap="none" spc="0" normalizeH="0" baseline="0" noProof="0" dirty="0">
                <a:ln>
                  <a:noFill/>
                </a:ln>
                <a:solidFill>
                  <a:srgbClr val="000000">
                    <a:lumMod val="75000"/>
                    <a:lumOff val="25000"/>
                  </a:srgbClr>
                </a:solidFill>
                <a:effectLst/>
                <a:uLnTx/>
                <a:uFillTx/>
                <a:latin typeface="Arial" panose="020B0604020202020204"/>
                <a:ea typeface="+mn-ea"/>
                <a:cs typeface="+mn-cs"/>
              </a:rPr>
              <a:t>What is the Leadership Toolkit?</a:t>
            </a:r>
          </a:p>
          <a:p>
            <a:pPr marL="0" marR="0" lvl="0" indent="0" algn="l" defTabSz="914400" rtl="0" eaLnBrk="1" fontAlgn="auto" latinLnBrk="0" hangingPunct="1">
              <a:lnSpc>
                <a:spcPct val="90000"/>
              </a:lnSpc>
              <a:spcBef>
                <a:spcPts val="1200"/>
              </a:spcBef>
              <a:spcAft>
                <a:spcPts val="200"/>
              </a:spcAft>
              <a:buClr>
                <a:srgbClr val="FFB81C"/>
              </a:buClr>
              <a:buSzPct val="100000"/>
              <a:buFont typeface="Calibri" panose="020F0502020204030204" pitchFamily="34" charset="0"/>
              <a:buNone/>
              <a:tabLst/>
              <a:defRPr/>
            </a:pPr>
            <a:r>
              <a:rPr kumimoji="0" lang="en-US" sz="2000" b="0" i="0" u="none" strike="noStrike" kern="1200" cap="none" spc="0" normalizeH="0" baseline="0" noProof="0" dirty="0">
                <a:ln>
                  <a:noFill/>
                </a:ln>
                <a:solidFill>
                  <a:srgbClr val="000000">
                    <a:lumMod val="75000"/>
                    <a:lumOff val="25000"/>
                  </a:srgbClr>
                </a:solidFill>
                <a:effectLst/>
                <a:uLnTx/>
                <a:uFillTx/>
                <a:latin typeface="Arial" panose="020B0604020202020204"/>
                <a:ea typeface="+mn-ea"/>
                <a:cs typeface="+mn-cs"/>
              </a:rPr>
              <a:t>All leaders who were invited to the Luma Leadership Accelerator received a toolkit. This toolkit was intended to support leaders in the asks that were requested of them during the Accelerator. </a:t>
            </a:r>
          </a:p>
          <a:p>
            <a:pPr marL="0" marR="0" lvl="0" indent="0" algn="l" defTabSz="914400" rtl="0" eaLnBrk="1" fontAlgn="auto" latinLnBrk="0" hangingPunct="1">
              <a:lnSpc>
                <a:spcPct val="90000"/>
              </a:lnSpc>
              <a:spcBef>
                <a:spcPts val="1200"/>
              </a:spcBef>
              <a:spcAft>
                <a:spcPts val="200"/>
              </a:spcAft>
              <a:buClr>
                <a:srgbClr val="FFB81C"/>
              </a:buClr>
              <a:buSzPct val="100000"/>
              <a:buFont typeface="Calibri" panose="020F0502020204030204" pitchFamily="34" charset="0"/>
              <a:buNone/>
              <a:tabLst/>
              <a:defRPr/>
            </a:pPr>
            <a:r>
              <a:rPr kumimoji="0" lang="en-US" sz="2000" b="1" i="0" u="none" strike="noStrike" kern="1200" cap="none" spc="0" normalizeH="0" baseline="0" noProof="0" dirty="0">
                <a:ln>
                  <a:noFill/>
                </a:ln>
                <a:solidFill>
                  <a:srgbClr val="000000">
                    <a:lumMod val="75000"/>
                    <a:lumOff val="25000"/>
                  </a:srgbClr>
                </a:solidFill>
                <a:effectLst/>
                <a:uLnTx/>
                <a:uFillTx/>
                <a:latin typeface="Arial" panose="020B0604020202020204"/>
                <a:ea typeface="+mn-ea"/>
                <a:cs typeface="+mn-cs"/>
              </a:rPr>
              <a:t>Why is this important to me as a Change Liaison?</a:t>
            </a:r>
          </a:p>
          <a:p>
            <a:pPr marL="0" marR="0" lvl="0" indent="0" algn="l" defTabSz="914400" rtl="0" eaLnBrk="1" fontAlgn="auto" latinLnBrk="0" hangingPunct="1">
              <a:lnSpc>
                <a:spcPct val="90000"/>
              </a:lnSpc>
              <a:spcBef>
                <a:spcPts val="1200"/>
              </a:spcBef>
              <a:spcAft>
                <a:spcPts val="200"/>
              </a:spcAft>
              <a:buClr>
                <a:srgbClr val="FFB81C"/>
              </a:buClr>
              <a:buSzPct val="100000"/>
              <a:buFont typeface="Calibri" panose="020F0502020204030204" pitchFamily="34" charset="0"/>
              <a:buNone/>
              <a:tabLst/>
              <a:defRPr/>
            </a:pPr>
            <a:r>
              <a:rPr kumimoji="0" lang="en-US" sz="2000" b="0" i="0" u="none" strike="noStrike" kern="1200" cap="none" spc="0" normalizeH="0" baseline="0" noProof="0" dirty="0">
                <a:ln>
                  <a:noFill/>
                </a:ln>
                <a:solidFill>
                  <a:srgbClr val="000000">
                    <a:lumMod val="75000"/>
                    <a:lumOff val="25000"/>
                  </a:srgbClr>
                </a:solidFill>
                <a:effectLst/>
                <a:uLnTx/>
                <a:uFillTx/>
                <a:latin typeface="Arial" panose="020B0604020202020204"/>
                <a:ea typeface="+mn-ea"/>
                <a:cs typeface="+mn-cs"/>
              </a:rPr>
              <a:t>You, our Change Liaisons were frequently referenced during the Accelerator as a resource to your agency leadership. Your familiarity with the tools in the toolkit can help your agency in spreading Luma project messaging.</a:t>
            </a:r>
          </a:p>
          <a:p>
            <a:pPr marL="0" marR="0" lvl="0" indent="0" algn="l" defTabSz="914400" rtl="0" eaLnBrk="1" fontAlgn="auto" latinLnBrk="0" hangingPunct="1">
              <a:lnSpc>
                <a:spcPct val="90000"/>
              </a:lnSpc>
              <a:spcBef>
                <a:spcPts val="1200"/>
              </a:spcBef>
              <a:spcAft>
                <a:spcPts val="200"/>
              </a:spcAft>
              <a:buClr>
                <a:srgbClr val="FFB81C"/>
              </a:buClr>
              <a:buSzPct val="100000"/>
              <a:buFontTx/>
              <a:buNone/>
              <a:tabLst/>
              <a:defRPr/>
            </a:pPr>
            <a:r>
              <a:rPr kumimoji="0" lang="en-US" sz="2000" b="1" i="0" u="none" strike="noStrike" kern="1200" cap="none" spc="0" normalizeH="0" baseline="0" noProof="0" dirty="0">
                <a:ln>
                  <a:noFill/>
                </a:ln>
                <a:solidFill>
                  <a:srgbClr val="000000">
                    <a:lumMod val="75000"/>
                    <a:lumOff val="25000"/>
                  </a:srgbClr>
                </a:solidFill>
                <a:effectLst/>
                <a:uLnTx/>
                <a:uFillTx/>
                <a:latin typeface="Arial" panose="020B0604020202020204"/>
                <a:ea typeface="+mn-ea"/>
                <a:cs typeface="+mn-cs"/>
              </a:rPr>
              <a:t>How do I support my leader with their toolkit?</a:t>
            </a:r>
          </a:p>
          <a:p>
            <a:pPr marL="0" marR="0" lvl="0" indent="0" algn="l" defTabSz="914400" rtl="0" eaLnBrk="1" fontAlgn="auto" latinLnBrk="0" hangingPunct="1">
              <a:lnSpc>
                <a:spcPct val="90000"/>
              </a:lnSpc>
              <a:spcBef>
                <a:spcPts val="1200"/>
              </a:spcBef>
              <a:spcAft>
                <a:spcPts val="200"/>
              </a:spcAft>
              <a:buClr>
                <a:srgbClr val="FFB81C"/>
              </a:buClr>
              <a:buSzPct val="100000"/>
              <a:buFontTx/>
              <a:buNone/>
              <a:tabLst/>
              <a:defRPr/>
            </a:pPr>
            <a:r>
              <a:rPr kumimoji="0" lang="en-US" sz="2000" b="0" i="0" u="none" strike="noStrike" kern="1200" cap="none" spc="0" normalizeH="0" baseline="0" noProof="0" dirty="0">
                <a:ln>
                  <a:noFill/>
                </a:ln>
                <a:solidFill>
                  <a:srgbClr val="000000">
                    <a:lumMod val="75000"/>
                    <a:lumOff val="25000"/>
                  </a:srgbClr>
                </a:solidFill>
                <a:effectLst/>
                <a:uLnTx/>
                <a:uFillTx/>
                <a:latin typeface="Arial" panose="020B0604020202020204"/>
                <a:ea typeface="+mn-ea"/>
                <a:cs typeface="+mn-cs"/>
              </a:rPr>
              <a:t>Like the Change Liaison toolkit, each item in the toolkit is accompanied with guidance on how to use it. Familiarize yourself with the toolkit and be proactive in reaching out to your agency leadership to spread messaging. Utilize your agency knowledge and consider how information is disseminated at your agency. That knowledge is powerful in growing Luma awareness. </a:t>
            </a:r>
          </a:p>
          <a:p>
            <a:pPr marL="578358" marR="0" lvl="1" indent="-285750" algn="l" defTabSz="914400" rtl="0" eaLnBrk="1" fontAlgn="auto" latinLnBrk="0" hangingPunct="1">
              <a:lnSpc>
                <a:spcPct val="90000"/>
              </a:lnSpc>
              <a:spcBef>
                <a:spcPts val="200"/>
              </a:spcBef>
              <a:spcAft>
                <a:spcPts val="400"/>
              </a:spcAft>
              <a:buClr>
                <a:srgbClr val="FFB81C"/>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lumMod val="75000"/>
                  <a:lumOff val="25000"/>
                </a:srgbClr>
              </a:solidFill>
              <a:effectLst/>
              <a:uLnTx/>
              <a:uFillTx/>
              <a:latin typeface="Arial" panose="020B0604020202020204"/>
              <a:ea typeface="+mn-ea"/>
              <a:cs typeface="+mn-cs"/>
            </a:endParaRPr>
          </a:p>
          <a:p>
            <a:pPr marL="578358" marR="0" lvl="1" indent="-285750" algn="l" defTabSz="914400" rtl="0" eaLnBrk="1" fontAlgn="auto" latinLnBrk="0" hangingPunct="1">
              <a:lnSpc>
                <a:spcPct val="90000"/>
              </a:lnSpc>
              <a:spcBef>
                <a:spcPts val="200"/>
              </a:spcBef>
              <a:spcAft>
                <a:spcPts val="400"/>
              </a:spcAft>
              <a:buClr>
                <a:srgbClr val="FFB81C"/>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lumMod val="75000"/>
                  <a:lumOff val="25000"/>
                </a:srgbClr>
              </a:solidFill>
              <a:effectLst/>
              <a:uLnTx/>
              <a:uFillTx/>
              <a:latin typeface="Arial" panose="020B0604020202020204"/>
              <a:ea typeface="+mn-ea"/>
              <a:cs typeface="+mn-cs"/>
            </a:endParaRPr>
          </a:p>
        </p:txBody>
      </p:sp>
      <p:pic>
        <p:nvPicPr>
          <p:cNvPr id="4" name="Graphic 3" descr="Direction with solid fill">
            <a:extLst>
              <a:ext uri="{FF2B5EF4-FFF2-40B4-BE49-F238E27FC236}">
                <a16:creationId xmlns:a16="http://schemas.microsoft.com/office/drawing/2014/main" id="{BCB0E96B-BE17-4B90-AD13-00EE02ADAE8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6636" y="1143373"/>
            <a:ext cx="365760" cy="365760"/>
          </a:xfrm>
          <a:prstGeom prst="rect">
            <a:avLst/>
          </a:prstGeom>
        </p:spPr>
      </p:pic>
      <p:pic>
        <p:nvPicPr>
          <p:cNvPr id="5" name="Graphic 4" descr="Direction with solid fill">
            <a:extLst>
              <a:ext uri="{FF2B5EF4-FFF2-40B4-BE49-F238E27FC236}">
                <a16:creationId xmlns:a16="http://schemas.microsoft.com/office/drawing/2014/main" id="{FD121A83-7933-4E67-8EC3-ADC3493D88E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6636" y="4071579"/>
            <a:ext cx="365760" cy="365760"/>
          </a:xfrm>
          <a:prstGeom prst="rect">
            <a:avLst/>
          </a:prstGeom>
        </p:spPr>
      </p:pic>
      <p:pic>
        <p:nvPicPr>
          <p:cNvPr id="6" name="Graphic 5" descr="Direction with solid fill">
            <a:extLst>
              <a:ext uri="{FF2B5EF4-FFF2-40B4-BE49-F238E27FC236}">
                <a16:creationId xmlns:a16="http://schemas.microsoft.com/office/drawing/2014/main" id="{D8F5597E-100C-40D4-8B78-7118D5E37D3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6636" y="2607476"/>
            <a:ext cx="365760" cy="365760"/>
          </a:xfrm>
          <a:prstGeom prst="rect">
            <a:avLst/>
          </a:prstGeom>
        </p:spPr>
      </p:pic>
      <p:sp>
        <p:nvSpPr>
          <p:cNvPr id="7" name="TextBox 6">
            <a:extLst>
              <a:ext uri="{FF2B5EF4-FFF2-40B4-BE49-F238E27FC236}">
                <a16:creationId xmlns:a16="http://schemas.microsoft.com/office/drawing/2014/main" id="{B65ED681-21B1-479E-9183-FB86BC115EFE}"/>
              </a:ext>
            </a:extLst>
          </p:cNvPr>
          <p:cNvSpPr txBox="1"/>
          <p:nvPr/>
        </p:nvSpPr>
        <p:spPr>
          <a:xfrm>
            <a:off x="0" y="314325"/>
            <a:ext cx="4962525"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Leadership Toolkit</a:t>
            </a:r>
          </a:p>
        </p:txBody>
      </p:sp>
      <p:sp>
        <p:nvSpPr>
          <p:cNvPr id="8" name="TextBox 7">
            <a:extLst>
              <a:ext uri="{FF2B5EF4-FFF2-40B4-BE49-F238E27FC236}">
                <a16:creationId xmlns:a16="http://schemas.microsoft.com/office/drawing/2014/main" id="{F8211B11-8504-4143-80C3-70CFBB387E10}"/>
              </a:ext>
            </a:extLst>
          </p:cNvPr>
          <p:cNvSpPr txBox="1"/>
          <p:nvPr/>
        </p:nvSpPr>
        <p:spPr>
          <a:xfrm>
            <a:off x="11045229" y="6438510"/>
            <a:ext cx="22633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a:t>
            </a:r>
          </a:p>
        </p:txBody>
      </p:sp>
      <p:pic>
        <p:nvPicPr>
          <p:cNvPr id="9" name="Picture 8">
            <a:extLst>
              <a:ext uri="{FF2B5EF4-FFF2-40B4-BE49-F238E27FC236}">
                <a16:creationId xmlns:a16="http://schemas.microsoft.com/office/drawing/2014/main" id="{7DF3F5B8-38D7-4F46-9A44-EE926F5096DA}"/>
              </a:ext>
            </a:extLst>
          </p:cNvPr>
          <p:cNvPicPr>
            <a:picLocks noChangeAspect="1"/>
          </p:cNvPicPr>
          <p:nvPr/>
        </p:nvPicPr>
        <p:blipFill>
          <a:blip r:embed="rId4"/>
          <a:stretch>
            <a:fillRect/>
          </a:stretch>
        </p:blipFill>
        <p:spPr>
          <a:xfrm>
            <a:off x="9472084" y="243185"/>
            <a:ext cx="2113280" cy="1188720"/>
          </a:xfrm>
          <a:prstGeom prst="rect">
            <a:avLst/>
          </a:prstGeom>
          <a:ln>
            <a:solidFill>
              <a:schemeClr val="accent3"/>
            </a:solidFill>
          </a:ln>
        </p:spPr>
      </p:pic>
    </p:spTree>
    <p:extLst>
      <p:ext uri="{BB962C8B-B14F-4D97-AF65-F5344CB8AC3E}">
        <p14:creationId xmlns:p14="http://schemas.microsoft.com/office/powerpoint/2010/main" val="12341839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D54C7C-BE8E-4A7B-A719-AD18B582F202}"/>
              </a:ext>
            </a:extLst>
          </p:cNvPr>
          <p:cNvPicPr>
            <a:picLocks noChangeAspect="1"/>
          </p:cNvPicPr>
          <p:nvPr/>
        </p:nvPicPr>
        <p:blipFill>
          <a:blip r:embed="rId2"/>
          <a:stretch>
            <a:fillRect/>
          </a:stretch>
        </p:blipFill>
        <p:spPr>
          <a:xfrm>
            <a:off x="191414" y="1139317"/>
            <a:ext cx="3673575" cy="2066386"/>
          </a:xfrm>
          <a:prstGeom prst="rect">
            <a:avLst/>
          </a:prstGeom>
          <a:ln>
            <a:solidFill>
              <a:schemeClr val="accent3"/>
            </a:solidFill>
          </a:ln>
        </p:spPr>
      </p:pic>
      <p:sp>
        <p:nvSpPr>
          <p:cNvPr id="3" name="TextBox 2">
            <a:extLst>
              <a:ext uri="{FF2B5EF4-FFF2-40B4-BE49-F238E27FC236}">
                <a16:creationId xmlns:a16="http://schemas.microsoft.com/office/drawing/2014/main" id="{917264AA-E0C2-492F-9A7A-2BB5DED6775C}"/>
              </a:ext>
            </a:extLst>
          </p:cNvPr>
          <p:cNvSpPr txBox="1"/>
          <p:nvPr/>
        </p:nvSpPr>
        <p:spPr>
          <a:xfrm>
            <a:off x="0" y="314325"/>
            <a:ext cx="4962525"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Reviewing Tools</a:t>
            </a:r>
          </a:p>
        </p:txBody>
      </p:sp>
      <p:pic>
        <p:nvPicPr>
          <p:cNvPr id="4" name="Picture 3">
            <a:extLst>
              <a:ext uri="{FF2B5EF4-FFF2-40B4-BE49-F238E27FC236}">
                <a16:creationId xmlns:a16="http://schemas.microsoft.com/office/drawing/2014/main" id="{14C3F6A2-F258-4958-9CC5-F096E22924E3}"/>
              </a:ext>
            </a:extLst>
          </p:cNvPr>
          <p:cNvPicPr>
            <a:picLocks noChangeAspect="1"/>
          </p:cNvPicPr>
          <p:nvPr/>
        </p:nvPicPr>
        <p:blipFill>
          <a:blip r:embed="rId3"/>
          <a:stretch>
            <a:fillRect/>
          </a:stretch>
        </p:blipFill>
        <p:spPr>
          <a:xfrm>
            <a:off x="4190801" y="1139317"/>
            <a:ext cx="3673575" cy="2066386"/>
          </a:xfrm>
          <a:prstGeom prst="rect">
            <a:avLst/>
          </a:prstGeom>
          <a:ln>
            <a:solidFill>
              <a:schemeClr val="accent3"/>
            </a:solidFill>
          </a:ln>
        </p:spPr>
      </p:pic>
      <p:pic>
        <p:nvPicPr>
          <p:cNvPr id="5" name="Picture 4">
            <a:extLst>
              <a:ext uri="{FF2B5EF4-FFF2-40B4-BE49-F238E27FC236}">
                <a16:creationId xmlns:a16="http://schemas.microsoft.com/office/drawing/2014/main" id="{7EFC44A1-7738-420B-AA18-FF9087FA8FBE}"/>
              </a:ext>
            </a:extLst>
          </p:cNvPr>
          <p:cNvPicPr>
            <a:picLocks noChangeAspect="1"/>
          </p:cNvPicPr>
          <p:nvPr/>
        </p:nvPicPr>
        <p:blipFill>
          <a:blip r:embed="rId4"/>
          <a:stretch>
            <a:fillRect/>
          </a:stretch>
        </p:blipFill>
        <p:spPr>
          <a:xfrm>
            <a:off x="8190189" y="1139317"/>
            <a:ext cx="3673575" cy="2066386"/>
          </a:xfrm>
          <a:prstGeom prst="rect">
            <a:avLst/>
          </a:prstGeom>
          <a:ln>
            <a:solidFill>
              <a:schemeClr val="accent3"/>
            </a:solidFill>
          </a:ln>
        </p:spPr>
      </p:pic>
      <p:sp>
        <p:nvSpPr>
          <p:cNvPr id="6" name="TextBox 5">
            <a:extLst>
              <a:ext uri="{FF2B5EF4-FFF2-40B4-BE49-F238E27FC236}">
                <a16:creationId xmlns:a16="http://schemas.microsoft.com/office/drawing/2014/main" id="{1C9F7164-522C-4E72-9F33-F5236F20E877}"/>
              </a:ext>
            </a:extLst>
          </p:cNvPr>
          <p:cNvSpPr txBox="1"/>
          <p:nvPr/>
        </p:nvSpPr>
        <p:spPr>
          <a:xfrm>
            <a:off x="191414" y="3280528"/>
            <a:ext cx="3673575"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 Mapping “How you can Help” to Tools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Joshua Whitworth shared six asks to the leaders for their help in sharing about Luma to their agencies.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tool maps those asks to particular tools in the Leadership toolkit that are helpful in completing those asks.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Please make yourself familiar with this information in case your leadership has questions. It is likely you’re aware of most of it already!</a:t>
            </a:r>
          </a:p>
        </p:txBody>
      </p:sp>
      <p:sp>
        <p:nvSpPr>
          <p:cNvPr id="7" name="TextBox 6">
            <a:extLst>
              <a:ext uri="{FF2B5EF4-FFF2-40B4-BE49-F238E27FC236}">
                <a16:creationId xmlns:a16="http://schemas.microsoft.com/office/drawing/2014/main" id="{09AAD091-D916-416B-9211-98CC37CF2EC7}"/>
              </a:ext>
            </a:extLst>
          </p:cNvPr>
          <p:cNvSpPr txBox="1"/>
          <p:nvPr/>
        </p:nvSpPr>
        <p:spPr>
          <a:xfrm>
            <a:off x="4190801" y="3280527"/>
            <a:ext cx="3673575"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 Anticipated Agency Involvement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tool was shared with agency leaders to help in their planning efforts.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If you receive any questions or feedback from this schedule, please share it with your Agency Advocate.</a:t>
            </a:r>
          </a:p>
        </p:txBody>
      </p:sp>
      <p:sp>
        <p:nvSpPr>
          <p:cNvPr id="8" name="TextBox 7">
            <a:extLst>
              <a:ext uri="{FF2B5EF4-FFF2-40B4-BE49-F238E27FC236}">
                <a16:creationId xmlns:a16="http://schemas.microsoft.com/office/drawing/2014/main" id="{5F504A89-4792-42AD-A378-7D26F770BCB8}"/>
              </a:ext>
            </a:extLst>
          </p:cNvPr>
          <p:cNvSpPr txBox="1"/>
          <p:nvPr/>
        </p:nvSpPr>
        <p:spPr>
          <a:xfrm>
            <a:off x="8190188" y="3280527"/>
            <a:ext cx="3673575"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 Anticipated Agency Involvement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tool was shared with agency leaders to help them connect with their Agency Advocate/Change Liaison in case they did not know who those individuals were.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If you have not introduced yourself to your agency as their Change Liaison,  please introduce yourself ASAP! </a:t>
            </a:r>
          </a:p>
        </p:txBody>
      </p:sp>
    </p:spTree>
    <p:extLst>
      <p:ext uri="{BB962C8B-B14F-4D97-AF65-F5344CB8AC3E}">
        <p14:creationId xmlns:p14="http://schemas.microsoft.com/office/powerpoint/2010/main" val="19566640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17264AA-E0C2-492F-9A7A-2BB5DED6775C}"/>
              </a:ext>
            </a:extLst>
          </p:cNvPr>
          <p:cNvSpPr txBox="1"/>
          <p:nvPr/>
        </p:nvSpPr>
        <p:spPr>
          <a:xfrm>
            <a:off x="0" y="314325"/>
            <a:ext cx="4962525"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Reviewing Tools</a:t>
            </a:r>
          </a:p>
        </p:txBody>
      </p:sp>
      <p:pic>
        <p:nvPicPr>
          <p:cNvPr id="6" name="Picture 5">
            <a:extLst>
              <a:ext uri="{FF2B5EF4-FFF2-40B4-BE49-F238E27FC236}">
                <a16:creationId xmlns:a16="http://schemas.microsoft.com/office/drawing/2014/main" id="{E3EE5A1A-F512-49D0-890C-6C4F8CE0148D}"/>
              </a:ext>
            </a:extLst>
          </p:cNvPr>
          <p:cNvPicPr>
            <a:picLocks noChangeAspect="1"/>
          </p:cNvPicPr>
          <p:nvPr/>
        </p:nvPicPr>
        <p:blipFill>
          <a:blip r:embed="rId2"/>
          <a:stretch>
            <a:fillRect/>
          </a:stretch>
        </p:blipFill>
        <p:spPr>
          <a:xfrm>
            <a:off x="323389" y="1233584"/>
            <a:ext cx="3673856" cy="2066544"/>
          </a:xfrm>
          <a:prstGeom prst="rect">
            <a:avLst/>
          </a:prstGeom>
          <a:ln>
            <a:solidFill>
              <a:schemeClr val="accent3"/>
            </a:solidFill>
          </a:ln>
        </p:spPr>
      </p:pic>
      <p:pic>
        <p:nvPicPr>
          <p:cNvPr id="7" name="Picture 6">
            <a:extLst>
              <a:ext uri="{FF2B5EF4-FFF2-40B4-BE49-F238E27FC236}">
                <a16:creationId xmlns:a16="http://schemas.microsoft.com/office/drawing/2014/main" id="{E1D6DEEA-676E-4EF9-9C26-8B8792501117}"/>
              </a:ext>
            </a:extLst>
          </p:cNvPr>
          <p:cNvPicPr>
            <a:picLocks noChangeAspect="1"/>
          </p:cNvPicPr>
          <p:nvPr/>
        </p:nvPicPr>
        <p:blipFill>
          <a:blip r:embed="rId3"/>
          <a:stretch>
            <a:fillRect/>
          </a:stretch>
        </p:blipFill>
        <p:spPr>
          <a:xfrm>
            <a:off x="4259072" y="1233584"/>
            <a:ext cx="3673856" cy="2066544"/>
          </a:xfrm>
          <a:prstGeom prst="rect">
            <a:avLst/>
          </a:prstGeom>
          <a:ln>
            <a:solidFill>
              <a:schemeClr val="accent3"/>
            </a:solidFill>
          </a:ln>
        </p:spPr>
      </p:pic>
      <p:pic>
        <p:nvPicPr>
          <p:cNvPr id="8" name="Picture 7">
            <a:extLst>
              <a:ext uri="{FF2B5EF4-FFF2-40B4-BE49-F238E27FC236}">
                <a16:creationId xmlns:a16="http://schemas.microsoft.com/office/drawing/2014/main" id="{C4E4D888-FD76-4384-969E-2885F5A19215}"/>
              </a:ext>
            </a:extLst>
          </p:cNvPr>
          <p:cNvPicPr>
            <a:picLocks noChangeAspect="1"/>
          </p:cNvPicPr>
          <p:nvPr/>
        </p:nvPicPr>
        <p:blipFill>
          <a:blip r:embed="rId4"/>
          <a:stretch>
            <a:fillRect/>
          </a:stretch>
        </p:blipFill>
        <p:spPr>
          <a:xfrm>
            <a:off x="8194755" y="1233584"/>
            <a:ext cx="3673856" cy="2066544"/>
          </a:xfrm>
          <a:prstGeom prst="rect">
            <a:avLst/>
          </a:prstGeom>
          <a:ln>
            <a:solidFill>
              <a:schemeClr val="accent3"/>
            </a:solidFill>
          </a:ln>
        </p:spPr>
      </p:pic>
      <p:sp>
        <p:nvSpPr>
          <p:cNvPr id="9" name="TextBox 8">
            <a:extLst>
              <a:ext uri="{FF2B5EF4-FFF2-40B4-BE49-F238E27FC236}">
                <a16:creationId xmlns:a16="http://schemas.microsoft.com/office/drawing/2014/main" id="{02F65F8F-4D2E-4EF1-A782-69081A19726E}"/>
              </a:ext>
            </a:extLst>
          </p:cNvPr>
          <p:cNvSpPr txBox="1"/>
          <p:nvPr/>
        </p:nvSpPr>
        <p:spPr>
          <a:xfrm>
            <a:off x="323389" y="3365370"/>
            <a:ext cx="3673575"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 Luma Highlight Videos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tool amplifies the Highlight videos, which is also in the Change Liaison toolkit.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Please work with your agency leadership in making sure your colleagues are aware of these videos.</a:t>
            </a:r>
          </a:p>
        </p:txBody>
      </p:sp>
      <p:sp>
        <p:nvSpPr>
          <p:cNvPr id="10" name="TextBox 9">
            <a:extLst>
              <a:ext uri="{FF2B5EF4-FFF2-40B4-BE49-F238E27FC236}">
                <a16:creationId xmlns:a16="http://schemas.microsoft.com/office/drawing/2014/main" id="{93B8609A-39DC-4C5B-8123-EBA499132C41}"/>
              </a:ext>
            </a:extLst>
          </p:cNvPr>
          <p:cNvSpPr txBox="1"/>
          <p:nvPr/>
        </p:nvSpPr>
        <p:spPr>
          <a:xfrm>
            <a:off x="4259353" y="3365370"/>
            <a:ext cx="3673575"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 Luma Accelerator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is the Employee Accelerator presentation your leadership has been asked to share with your agency.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 appropriate, please work with your leadership to schedule and facilitate this presentation to your colleagues.</a:t>
            </a:r>
          </a:p>
        </p:txBody>
      </p:sp>
      <p:sp>
        <p:nvSpPr>
          <p:cNvPr id="11" name="TextBox 10">
            <a:extLst>
              <a:ext uri="{FF2B5EF4-FFF2-40B4-BE49-F238E27FC236}">
                <a16:creationId xmlns:a16="http://schemas.microsoft.com/office/drawing/2014/main" id="{4D009F01-FAED-42BE-8986-4514C22355A3}"/>
              </a:ext>
            </a:extLst>
          </p:cNvPr>
          <p:cNvSpPr txBox="1"/>
          <p:nvPr/>
        </p:nvSpPr>
        <p:spPr>
          <a:xfrm>
            <a:off x="8190188" y="3365370"/>
            <a:ext cx="3673575"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 Resources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tool highlights the </a:t>
            </a: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available resources.</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Note that </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are a very important resource!</a:t>
            </a:r>
          </a:p>
        </p:txBody>
      </p:sp>
    </p:spTree>
    <p:extLst>
      <p:ext uri="{BB962C8B-B14F-4D97-AF65-F5344CB8AC3E}">
        <p14:creationId xmlns:p14="http://schemas.microsoft.com/office/powerpoint/2010/main" val="28719231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0B2993B-F78E-4002-9E99-D446BAC545B3}"/>
              </a:ext>
            </a:extLst>
          </p:cNvPr>
          <p:cNvPicPr>
            <a:picLocks noChangeAspect="1"/>
          </p:cNvPicPr>
          <p:nvPr/>
        </p:nvPicPr>
        <p:blipFill rotWithShape="1">
          <a:blip r:embed="rId2">
            <a:extLst>
              <a:ext uri="{28A0092B-C50C-407E-A947-70E740481C1C}">
                <a14:useLocalDpi xmlns:a14="http://schemas.microsoft.com/office/drawing/2010/main" val="0"/>
              </a:ext>
            </a:extLst>
          </a:blip>
          <a:srcRect t="16796" b="6094"/>
          <a:stretch/>
        </p:blipFill>
        <p:spPr>
          <a:xfrm>
            <a:off x="0" y="0"/>
            <a:ext cx="12192000" cy="6267510"/>
          </a:xfrm>
          <a:prstGeom prst="rect">
            <a:avLst/>
          </a:prstGeom>
        </p:spPr>
      </p:pic>
      <p:sp>
        <p:nvSpPr>
          <p:cNvPr id="2" name="Freeform: Shape 1">
            <a:extLst>
              <a:ext uri="{FF2B5EF4-FFF2-40B4-BE49-F238E27FC236}">
                <a16:creationId xmlns:a16="http://schemas.microsoft.com/office/drawing/2014/main" id="{8571E11C-8080-44AB-A364-89B257E61FAE}"/>
              </a:ext>
            </a:extLst>
          </p:cNvPr>
          <p:cNvSpPr/>
          <p:nvPr/>
        </p:nvSpPr>
        <p:spPr>
          <a:xfrm>
            <a:off x="0" y="1953491"/>
            <a:ext cx="8686799" cy="1367444"/>
          </a:xfrm>
          <a:custGeom>
            <a:avLst/>
            <a:gdLst>
              <a:gd name="connsiteX0" fmla="*/ 0 w 8686799"/>
              <a:gd name="connsiteY0" fmla="*/ 0 h 1367444"/>
              <a:gd name="connsiteX1" fmla="*/ 174565 w 8686799"/>
              <a:gd name="connsiteY1" fmla="*/ 0 h 1367444"/>
              <a:gd name="connsiteX2" fmla="*/ 515388 w 8686799"/>
              <a:gd name="connsiteY2" fmla="*/ 0 h 1367444"/>
              <a:gd name="connsiteX3" fmla="*/ 8344938 w 8686799"/>
              <a:gd name="connsiteY3" fmla="*/ 0 h 1367444"/>
              <a:gd name="connsiteX4" fmla="*/ 8686799 w 8686799"/>
              <a:gd name="connsiteY4" fmla="*/ 1367444 h 1367444"/>
              <a:gd name="connsiteX5" fmla="*/ 516426 w 8686799"/>
              <a:gd name="connsiteY5" fmla="*/ 1367444 h 1367444"/>
              <a:gd name="connsiteX6" fmla="*/ 515388 w 8686799"/>
              <a:gd name="connsiteY6" fmla="*/ 1363292 h 1367444"/>
              <a:gd name="connsiteX7" fmla="*/ 515388 w 8686799"/>
              <a:gd name="connsiteY7" fmla="*/ 1367444 h 1367444"/>
              <a:gd name="connsiteX8" fmla="*/ 0 w 8686799"/>
              <a:gd name="connsiteY8" fmla="*/ 1367444 h 136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86799" h="1367444">
                <a:moveTo>
                  <a:pt x="0" y="0"/>
                </a:moveTo>
                <a:lnTo>
                  <a:pt x="174565" y="0"/>
                </a:lnTo>
                <a:lnTo>
                  <a:pt x="515388" y="0"/>
                </a:lnTo>
                <a:lnTo>
                  <a:pt x="8344938" y="0"/>
                </a:lnTo>
                <a:lnTo>
                  <a:pt x="8686799" y="1367444"/>
                </a:lnTo>
                <a:lnTo>
                  <a:pt x="516426" y="1367444"/>
                </a:lnTo>
                <a:lnTo>
                  <a:pt x="515388" y="1363292"/>
                </a:lnTo>
                <a:lnTo>
                  <a:pt x="515388" y="1367444"/>
                </a:lnTo>
                <a:lnTo>
                  <a:pt x="0" y="1367444"/>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BDD42CB0-0946-4777-BF73-3B3D511DF635}"/>
              </a:ext>
            </a:extLst>
          </p:cNvPr>
          <p:cNvSpPr/>
          <p:nvPr/>
        </p:nvSpPr>
        <p:spPr>
          <a:xfrm>
            <a:off x="8510703"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B8596957-03B1-4084-B337-F1A67545FEBE}"/>
              </a:ext>
            </a:extLst>
          </p:cNvPr>
          <p:cNvSpPr/>
          <p:nvPr/>
        </p:nvSpPr>
        <p:spPr>
          <a:xfrm>
            <a:off x="9202522"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4">
            <a:extLst>
              <a:ext uri="{FF2B5EF4-FFF2-40B4-BE49-F238E27FC236}">
                <a16:creationId xmlns:a16="http://schemas.microsoft.com/office/drawing/2014/main" id="{CBFE613C-315F-4F4A-BAC7-7211C31B3C45}"/>
              </a:ext>
            </a:extLst>
          </p:cNvPr>
          <p:cNvSpPr/>
          <p:nvPr/>
        </p:nvSpPr>
        <p:spPr>
          <a:xfrm>
            <a:off x="9895250"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5">
            <a:extLst>
              <a:ext uri="{FF2B5EF4-FFF2-40B4-BE49-F238E27FC236}">
                <a16:creationId xmlns:a16="http://schemas.microsoft.com/office/drawing/2014/main" id="{232C708F-04E5-4C9D-9CEA-4CF0FBD07295}"/>
              </a:ext>
            </a:extLst>
          </p:cNvPr>
          <p:cNvSpPr/>
          <p:nvPr/>
        </p:nvSpPr>
        <p:spPr>
          <a:xfrm>
            <a:off x="10579832"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6">
            <a:extLst>
              <a:ext uri="{FF2B5EF4-FFF2-40B4-BE49-F238E27FC236}">
                <a16:creationId xmlns:a16="http://schemas.microsoft.com/office/drawing/2014/main" id="{676EB502-9166-41BA-9724-C1D32808CE87}"/>
              </a:ext>
            </a:extLst>
          </p:cNvPr>
          <p:cNvSpPr/>
          <p:nvPr/>
        </p:nvSpPr>
        <p:spPr>
          <a:xfrm>
            <a:off x="11253951"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FD75B864-F693-4A1A-BD5B-69CC17E81779}"/>
              </a:ext>
            </a:extLst>
          </p:cNvPr>
          <p:cNvSpPr/>
          <p:nvPr/>
        </p:nvSpPr>
        <p:spPr>
          <a:xfrm>
            <a:off x="11938533"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TextBox 16">
            <a:extLst>
              <a:ext uri="{FF2B5EF4-FFF2-40B4-BE49-F238E27FC236}">
                <a16:creationId xmlns:a16="http://schemas.microsoft.com/office/drawing/2014/main" id="{1CAFF891-24EB-4DA9-BCC0-55392842C573}"/>
              </a:ext>
            </a:extLst>
          </p:cNvPr>
          <p:cNvSpPr txBox="1"/>
          <p:nvPr/>
        </p:nvSpPr>
        <p:spPr>
          <a:xfrm>
            <a:off x="-942146" y="2037048"/>
            <a:ext cx="9246887" cy="1200329"/>
          </a:xfrm>
          <a:prstGeom prst="rect">
            <a:avLst/>
          </a:prstGeom>
          <a:noFill/>
        </p:spPr>
        <p:txBody>
          <a:bodyPr wrap="square" rtlCol="0">
            <a:spAutoFit/>
          </a:bodyPr>
          <a:lstStyle/>
          <a:p>
            <a:pPr algn="r"/>
            <a:r>
              <a:rPr lang="en-US" sz="3600" dirty="0">
                <a:solidFill>
                  <a:schemeClr val="bg1"/>
                </a:solidFill>
                <a:latin typeface="Arial" panose="020B0604020202020204" pitchFamily="34" charset="0"/>
                <a:cs typeface="Arial" panose="020B0604020202020204" pitchFamily="34" charset="0"/>
              </a:rPr>
              <a:t>Change Liaison </a:t>
            </a:r>
          </a:p>
          <a:p>
            <a:pPr algn="r"/>
            <a:r>
              <a:rPr lang="en-US" sz="3600" dirty="0">
                <a:solidFill>
                  <a:schemeClr val="bg1"/>
                </a:solidFill>
                <a:latin typeface="Arial" panose="020B0604020202020204" pitchFamily="34" charset="0"/>
                <a:cs typeface="Arial" panose="020B0604020202020204" pitchFamily="34" charset="0"/>
              </a:rPr>
              <a:t>Communications Toolkit</a:t>
            </a:r>
          </a:p>
        </p:txBody>
      </p:sp>
      <p:sp>
        <p:nvSpPr>
          <p:cNvPr id="13" name="Rectangle 12">
            <a:extLst>
              <a:ext uri="{FF2B5EF4-FFF2-40B4-BE49-F238E27FC236}">
                <a16:creationId xmlns:a16="http://schemas.microsoft.com/office/drawing/2014/main" id="{EA3189D7-BE1A-463B-8B67-DD5C74EEBF53}"/>
              </a:ext>
            </a:extLst>
          </p:cNvPr>
          <p:cNvSpPr/>
          <p:nvPr/>
        </p:nvSpPr>
        <p:spPr>
          <a:xfrm>
            <a:off x="10913402" y="6267510"/>
            <a:ext cx="556945" cy="590490"/>
          </a:xfrm>
          <a:prstGeom prst="rect">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41A0980E-4652-41F9-A9B4-E2095469070B}"/>
              </a:ext>
            </a:extLst>
          </p:cNvPr>
          <p:cNvSpPr txBox="1"/>
          <p:nvPr/>
        </p:nvSpPr>
        <p:spPr>
          <a:xfrm>
            <a:off x="11029950" y="6362700"/>
            <a:ext cx="323850" cy="400110"/>
          </a:xfrm>
          <a:prstGeom prst="rect">
            <a:avLst/>
          </a:prstGeom>
          <a:noFill/>
        </p:spPr>
        <p:txBody>
          <a:bodyPr wrap="square" rtlCol="0">
            <a:spAutoFit/>
          </a:bodyPr>
          <a:lstStyle/>
          <a:p>
            <a:r>
              <a:rPr lang="en-US" sz="2000" dirty="0">
                <a:solidFill>
                  <a:schemeClr val="bg1"/>
                </a:solidFill>
                <a:latin typeface="Arial" panose="020B0604020202020204" pitchFamily="34" charset="0"/>
                <a:cs typeface="Arial" panose="020B0604020202020204" pitchFamily="34" charset="0"/>
              </a:rPr>
              <a:t>9</a:t>
            </a:r>
          </a:p>
        </p:txBody>
      </p:sp>
    </p:spTree>
    <p:extLst>
      <p:ext uri="{BB962C8B-B14F-4D97-AF65-F5344CB8AC3E}">
        <p14:creationId xmlns:p14="http://schemas.microsoft.com/office/powerpoint/2010/main" val="29240602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4D0B695-59D3-42E6-9CD8-2A529D89065C}"/>
              </a:ext>
            </a:extLst>
          </p:cNvPr>
          <p:cNvPicPr>
            <a:picLocks noChangeAspect="1"/>
          </p:cNvPicPr>
          <p:nvPr/>
        </p:nvPicPr>
        <p:blipFill rotWithShape="1">
          <a:blip r:embed="rId2">
            <a:extLst>
              <a:ext uri="{28A0092B-C50C-407E-A947-70E740481C1C}">
                <a14:useLocalDpi xmlns:a14="http://schemas.microsoft.com/office/drawing/2010/main" val="0"/>
              </a:ext>
            </a:extLst>
          </a:blip>
          <a:srcRect t="13428" b="9892"/>
          <a:stretch/>
        </p:blipFill>
        <p:spPr>
          <a:xfrm>
            <a:off x="-14551" y="0"/>
            <a:ext cx="12217714" cy="6271474"/>
          </a:xfrm>
          <a:prstGeom prst="rect">
            <a:avLst/>
          </a:prstGeom>
        </p:spPr>
      </p:pic>
      <p:sp>
        <p:nvSpPr>
          <p:cNvPr id="2" name="Freeform: Shape 1">
            <a:extLst>
              <a:ext uri="{FF2B5EF4-FFF2-40B4-BE49-F238E27FC236}">
                <a16:creationId xmlns:a16="http://schemas.microsoft.com/office/drawing/2014/main" id="{8571E11C-8080-44AB-A364-89B257E61FAE}"/>
              </a:ext>
            </a:extLst>
          </p:cNvPr>
          <p:cNvSpPr/>
          <p:nvPr/>
        </p:nvSpPr>
        <p:spPr>
          <a:xfrm>
            <a:off x="0" y="1953491"/>
            <a:ext cx="8686799" cy="1367444"/>
          </a:xfrm>
          <a:custGeom>
            <a:avLst/>
            <a:gdLst>
              <a:gd name="connsiteX0" fmla="*/ 0 w 8686799"/>
              <a:gd name="connsiteY0" fmla="*/ 0 h 1367444"/>
              <a:gd name="connsiteX1" fmla="*/ 174565 w 8686799"/>
              <a:gd name="connsiteY1" fmla="*/ 0 h 1367444"/>
              <a:gd name="connsiteX2" fmla="*/ 515388 w 8686799"/>
              <a:gd name="connsiteY2" fmla="*/ 0 h 1367444"/>
              <a:gd name="connsiteX3" fmla="*/ 8344938 w 8686799"/>
              <a:gd name="connsiteY3" fmla="*/ 0 h 1367444"/>
              <a:gd name="connsiteX4" fmla="*/ 8686799 w 8686799"/>
              <a:gd name="connsiteY4" fmla="*/ 1367444 h 1367444"/>
              <a:gd name="connsiteX5" fmla="*/ 516426 w 8686799"/>
              <a:gd name="connsiteY5" fmla="*/ 1367444 h 1367444"/>
              <a:gd name="connsiteX6" fmla="*/ 515388 w 8686799"/>
              <a:gd name="connsiteY6" fmla="*/ 1363292 h 1367444"/>
              <a:gd name="connsiteX7" fmla="*/ 515388 w 8686799"/>
              <a:gd name="connsiteY7" fmla="*/ 1367444 h 1367444"/>
              <a:gd name="connsiteX8" fmla="*/ 0 w 8686799"/>
              <a:gd name="connsiteY8" fmla="*/ 1367444 h 136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86799" h="1367444">
                <a:moveTo>
                  <a:pt x="0" y="0"/>
                </a:moveTo>
                <a:lnTo>
                  <a:pt x="174565" y="0"/>
                </a:lnTo>
                <a:lnTo>
                  <a:pt x="515388" y="0"/>
                </a:lnTo>
                <a:lnTo>
                  <a:pt x="8344938" y="0"/>
                </a:lnTo>
                <a:lnTo>
                  <a:pt x="8686799" y="1367444"/>
                </a:lnTo>
                <a:lnTo>
                  <a:pt x="516426" y="1367444"/>
                </a:lnTo>
                <a:lnTo>
                  <a:pt x="515388" y="1363292"/>
                </a:lnTo>
                <a:lnTo>
                  <a:pt x="515388" y="1367444"/>
                </a:lnTo>
                <a:lnTo>
                  <a:pt x="0" y="1367444"/>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BDD42CB0-0946-4777-BF73-3B3D511DF635}"/>
              </a:ext>
            </a:extLst>
          </p:cNvPr>
          <p:cNvSpPr/>
          <p:nvPr/>
        </p:nvSpPr>
        <p:spPr>
          <a:xfrm>
            <a:off x="8510703"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B8596957-03B1-4084-B337-F1A67545FEBE}"/>
              </a:ext>
            </a:extLst>
          </p:cNvPr>
          <p:cNvSpPr/>
          <p:nvPr/>
        </p:nvSpPr>
        <p:spPr>
          <a:xfrm>
            <a:off x="9202522"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4">
            <a:extLst>
              <a:ext uri="{FF2B5EF4-FFF2-40B4-BE49-F238E27FC236}">
                <a16:creationId xmlns:a16="http://schemas.microsoft.com/office/drawing/2014/main" id="{CBFE613C-315F-4F4A-BAC7-7211C31B3C45}"/>
              </a:ext>
            </a:extLst>
          </p:cNvPr>
          <p:cNvSpPr/>
          <p:nvPr/>
        </p:nvSpPr>
        <p:spPr>
          <a:xfrm>
            <a:off x="9895250"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5">
            <a:extLst>
              <a:ext uri="{FF2B5EF4-FFF2-40B4-BE49-F238E27FC236}">
                <a16:creationId xmlns:a16="http://schemas.microsoft.com/office/drawing/2014/main" id="{232C708F-04E5-4C9D-9CEA-4CF0FBD07295}"/>
              </a:ext>
            </a:extLst>
          </p:cNvPr>
          <p:cNvSpPr/>
          <p:nvPr/>
        </p:nvSpPr>
        <p:spPr>
          <a:xfrm>
            <a:off x="10579832"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6">
            <a:extLst>
              <a:ext uri="{FF2B5EF4-FFF2-40B4-BE49-F238E27FC236}">
                <a16:creationId xmlns:a16="http://schemas.microsoft.com/office/drawing/2014/main" id="{676EB502-9166-41BA-9724-C1D32808CE87}"/>
              </a:ext>
            </a:extLst>
          </p:cNvPr>
          <p:cNvSpPr/>
          <p:nvPr/>
        </p:nvSpPr>
        <p:spPr>
          <a:xfrm>
            <a:off x="11253951"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FD75B864-F693-4A1A-BD5B-69CC17E81779}"/>
              </a:ext>
            </a:extLst>
          </p:cNvPr>
          <p:cNvSpPr/>
          <p:nvPr/>
        </p:nvSpPr>
        <p:spPr>
          <a:xfrm>
            <a:off x="11938533"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TextBox 16">
            <a:extLst>
              <a:ext uri="{FF2B5EF4-FFF2-40B4-BE49-F238E27FC236}">
                <a16:creationId xmlns:a16="http://schemas.microsoft.com/office/drawing/2014/main" id="{1CAFF891-24EB-4DA9-BCC0-55392842C573}"/>
              </a:ext>
            </a:extLst>
          </p:cNvPr>
          <p:cNvSpPr txBox="1"/>
          <p:nvPr/>
        </p:nvSpPr>
        <p:spPr>
          <a:xfrm>
            <a:off x="1320878" y="2037048"/>
            <a:ext cx="6953250" cy="1200329"/>
          </a:xfrm>
          <a:prstGeom prst="rect">
            <a:avLst/>
          </a:prstGeom>
          <a:noFill/>
        </p:spPr>
        <p:txBody>
          <a:bodyPr wrap="square" rtlCol="0">
            <a:spAutoFit/>
          </a:bodyPr>
          <a:lstStyle/>
          <a:p>
            <a:pPr algn="r"/>
            <a:r>
              <a:rPr lang="en-US" sz="3600" dirty="0">
                <a:solidFill>
                  <a:schemeClr val="bg1"/>
                </a:solidFill>
                <a:latin typeface="Arial" panose="020B0604020202020204" pitchFamily="34" charset="0"/>
                <a:cs typeface="Arial" panose="020B0604020202020204" pitchFamily="34" charset="0"/>
              </a:rPr>
              <a:t>Active/Outstanding </a:t>
            </a:r>
          </a:p>
          <a:p>
            <a:pPr algn="r"/>
            <a:r>
              <a:rPr lang="en-US" sz="3600" dirty="0">
                <a:solidFill>
                  <a:schemeClr val="bg1"/>
                </a:solidFill>
                <a:latin typeface="Arial" panose="020B0604020202020204" pitchFamily="34" charset="0"/>
                <a:cs typeface="Arial" panose="020B0604020202020204" pitchFamily="34" charset="0"/>
              </a:rPr>
              <a:t>Workbook Requests</a:t>
            </a:r>
          </a:p>
        </p:txBody>
      </p:sp>
      <p:sp>
        <p:nvSpPr>
          <p:cNvPr id="13" name="Rectangle 12">
            <a:extLst>
              <a:ext uri="{FF2B5EF4-FFF2-40B4-BE49-F238E27FC236}">
                <a16:creationId xmlns:a16="http://schemas.microsoft.com/office/drawing/2014/main" id="{2A750B7C-DFF4-4C4A-9A2B-A09381D14416}"/>
              </a:ext>
            </a:extLst>
          </p:cNvPr>
          <p:cNvSpPr/>
          <p:nvPr/>
        </p:nvSpPr>
        <p:spPr>
          <a:xfrm>
            <a:off x="10913402" y="6271474"/>
            <a:ext cx="556945" cy="586526"/>
          </a:xfrm>
          <a:prstGeom prst="rect">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46128A18-9715-4555-B93C-29C853A6AE57}"/>
              </a:ext>
            </a:extLst>
          </p:cNvPr>
          <p:cNvSpPr txBox="1"/>
          <p:nvPr/>
        </p:nvSpPr>
        <p:spPr>
          <a:xfrm>
            <a:off x="10955285" y="6365176"/>
            <a:ext cx="473178" cy="400110"/>
          </a:xfrm>
          <a:prstGeom prst="rect">
            <a:avLst/>
          </a:prstGeom>
          <a:noFill/>
        </p:spPr>
        <p:txBody>
          <a:bodyPr wrap="square" rtlCol="0">
            <a:spAutoFit/>
          </a:bodyPr>
          <a:lstStyle/>
          <a:p>
            <a:r>
              <a:rPr lang="en-US" sz="2000" dirty="0">
                <a:solidFill>
                  <a:schemeClr val="bg1"/>
                </a:solidFill>
                <a:latin typeface="Arial" panose="020B0604020202020204" pitchFamily="34" charset="0"/>
                <a:cs typeface="Arial" panose="020B0604020202020204" pitchFamily="34" charset="0"/>
              </a:rPr>
              <a:t>10</a:t>
            </a:r>
          </a:p>
        </p:txBody>
      </p:sp>
    </p:spTree>
    <p:extLst>
      <p:ext uri="{BB962C8B-B14F-4D97-AF65-F5344CB8AC3E}">
        <p14:creationId xmlns:p14="http://schemas.microsoft.com/office/powerpoint/2010/main" val="33393898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204611D-359A-48D2-A623-2CF9DC8A4D1C}"/>
              </a:ext>
            </a:extLst>
          </p:cNvPr>
          <p:cNvSpPr txBox="1"/>
          <p:nvPr/>
        </p:nvSpPr>
        <p:spPr>
          <a:xfrm>
            <a:off x="345612" y="191127"/>
            <a:ext cx="4827279" cy="830997"/>
          </a:xfrm>
          <a:prstGeom prst="rect">
            <a:avLst/>
          </a:prstGeom>
          <a:noFill/>
        </p:spPr>
        <p:txBody>
          <a:bodyPr wrap="square" rtlCol="0">
            <a:spAutoFit/>
          </a:bodyPr>
          <a:lstStyle/>
          <a:p>
            <a:pPr algn="r"/>
            <a:r>
              <a:rPr lang="en-US" sz="2400" b="1" dirty="0">
                <a:solidFill>
                  <a:schemeClr val="bg1"/>
                </a:solidFill>
                <a:latin typeface="Arial" panose="020B0604020202020204" pitchFamily="34" charset="0"/>
                <a:cs typeface="Arial" panose="020B0604020202020204" pitchFamily="34" charset="0"/>
              </a:rPr>
              <a:t>Active/Outstanding </a:t>
            </a:r>
          </a:p>
          <a:p>
            <a:pPr algn="r"/>
            <a:r>
              <a:rPr lang="en-US" sz="2400" b="1" dirty="0">
                <a:solidFill>
                  <a:schemeClr val="bg1"/>
                </a:solidFill>
                <a:latin typeface="Arial" panose="020B0604020202020204" pitchFamily="34" charset="0"/>
                <a:cs typeface="Arial" panose="020B0604020202020204" pitchFamily="34" charset="0"/>
              </a:rPr>
              <a:t>Workbook Requests</a:t>
            </a:r>
          </a:p>
        </p:txBody>
      </p:sp>
      <p:pic>
        <p:nvPicPr>
          <p:cNvPr id="4" name="Picture 3">
            <a:extLst>
              <a:ext uri="{FF2B5EF4-FFF2-40B4-BE49-F238E27FC236}">
                <a16:creationId xmlns:a16="http://schemas.microsoft.com/office/drawing/2014/main" id="{766E869B-8D1F-4E10-8220-C026F3836E2A}"/>
              </a:ext>
            </a:extLst>
          </p:cNvPr>
          <p:cNvPicPr>
            <a:picLocks noChangeAspect="1"/>
          </p:cNvPicPr>
          <p:nvPr/>
        </p:nvPicPr>
        <p:blipFill>
          <a:blip r:embed="rId2"/>
          <a:stretch>
            <a:fillRect/>
          </a:stretch>
        </p:blipFill>
        <p:spPr>
          <a:xfrm>
            <a:off x="2763834" y="1803632"/>
            <a:ext cx="9138317" cy="3371699"/>
          </a:xfrm>
          <a:prstGeom prst="rect">
            <a:avLst/>
          </a:prstGeom>
          <a:ln>
            <a:solidFill>
              <a:schemeClr val="tx1"/>
            </a:solidFill>
          </a:ln>
        </p:spPr>
      </p:pic>
      <p:sp>
        <p:nvSpPr>
          <p:cNvPr id="5" name="TextBox 4">
            <a:extLst>
              <a:ext uri="{FF2B5EF4-FFF2-40B4-BE49-F238E27FC236}">
                <a16:creationId xmlns:a16="http://schemas.microsoft.com/office/drawing/2014/main" id="{568B753D-1955-46DE-B287-01C0E9C17B9E}"/>
              </a:ext>
            </a:extLst>
          </p:cNvPr>
          <p:cNvSpPr txBox="1"/>
          <p:nvPr/>
        </p:nvSpPr>
        <p:spPr>
          <a:xfrm>
            <a:off x="289849" y="1178984"/>
            <a:ext cx="2394628" cy="5016758"/>
          </a:xfrm>
          <a:prstGeom prst="rect">
            <a:avLst/>
          </a:prstGeom>
          <a:noFill/>
        </p:spPr>
        <p:txBody>
          <a:bodyPr wrap="square" rtlCol="0">
            <a:spAutoFit/>
          </a:bodyPr>
          <a:lstStyle/>
          <a:p>
            <a:r>
              <a:rPr lang="en-US" sz="1600" b="1" u="sng" dirty="0">
                <a:latin typeface="Arial" panose="020B0604020202020204" pitchFamily="34" charset="0"/>
                <a:cs typeface="Arial" panose="020B0604020202020204" pitchFamily="34" charset="0"/>
              </a:rPr>
              <a:t>Workbooks: </a:t>
            </a:r>
          </a:p>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Asset Management Configuration – </a:t>
            </a:r>
            <a:r>
              <a:rPr lang="en-US" sz="1600" dirty="0">
                <a:solidFill>
                  <a:srgbClr val="FF0000"/>
                </a:solidFill>
                <a:latin typeface="Arial" panose="020B0604020202020204" pitchFamily="34" charset="0"/>
                <a:cs typeface="Arial" panose="020B0604020202020204" pitchFamily="34" charset="0"/>
              </a:rPr>
              <a:t>Due 11/16</a:t>
            </a:r>
          </a:p>
          <a:p>
            <a:endParaRPr lang="en-US" sz="1600" dirty="0">
              <a:latin typeface="Arial" panose="020B0604020202020204" pitchFamily="34" charset="0"/>
              <a:cs typeface="Arial" panose="020B0604020202020204" pitchFamily="34" charset="0"/>
            </a:endParaRPr>
          </a:p>
          <a:p>
            <a:r>
              <a:rPr lang="en-US" sz="1600" b="1" dirty="0">
                <a:latin typeface="Arial" panose="020B0604020202020204" pitchFamily="34" charset="0"/>
                <a:cs typeface="Arial" panose="020B0604020202020204" pitchFamily="34" charset="0"/>
              </a:rPr>
              <a:t>Projects &amp; Grants</a:t>
            </a:r>
          </a:p>
          <a:p>
            <a:r>
              <a:rPr lang="en-US" sz="1600" dirty="0">
                <a:solidFill>
                  <a:srgbClr val="FF0000"/>
                </a:solidFill>
                <a:latin typeface="Arial" panose="020B0604020202020204" pitchFamily="34" charset="0"/>
                <a:cs typeface="Arial" panose="020B0604020202020204" pitchFamily="34" charset="0"/>
              </a:rPr>
              <a:t>- Due 12/2</a:t>
            </a:r>
          </a:p>
          <a:p>
            <a:endParaRPr lang="en-US" sz="1600" dirty="0">
              <a:latin typeface="Arial" panose="020B0604020202020204" pitchFamily="34" charset="0"/>
              <a:cs typeface="Arial" panose="020B0604020202020204" pitchFamily="34" charset="0"/>
            </a:endParaRPr>
          </a:p>
          <a:p>
            <a:r>
              <a:rPr lang="en-US" sz="1600" b="1" dirty="0">
                <a:latin typeface="Arial" panose="020B0604020202020204" pitchFamily="34" charset="0"/>
                <a:cs typeface="Arial" panose="020B0604020202020204" pitchFamily="34" charset="0"/>
              </a:rPr>
              <a:t>Asset Management Conversion File Request </a:t>
            </a:r>
            <a:r>
              <a:rPr lang="en-US" sz="1600" dirty="0">
                <a:latin typeface="Arial" panose="020B0604020202020204" pitchFamily="34" charset="0"/>
                <a:cs typeface="Arial" panose="020B0604020202020204" pitchFamily="34" charset="0"/>
              </a:rPr>
              <a:t>– Due 12/7</a:t>
            </a:r>
          </a:p>
          <a:p>
            <a:endParaRPr lang="en-US" sz="1600" dirty="0">
              <a:latin typeface="Arial" panose="020B0604020202020204" pitchFamily="34" charset="0"/>
              <a:cs typeface="Arial" panose="020B0604020202020204" pitchFamily="34" charset="0"/>
            </a:endParaRPr>
          </a:p>
          <a:p>
            <a:r>
              <a:rPr lang="en-US" sz="1600" b="1" dirty="0">
                <a:latin typeface="Arial" panose="020B0604020202020204" pitchFamily="34" charset="0"/>
                <a:cs typeface="Arial" panose="020B0604020202020204" pitchFamily="34" charset="0"/>
              </a:rPr>
              <a:t>Open Non-State Accounts Receivable Workbook </a:t>
            </a:r>
            <a:r>
              <a:rPr lang="en-US" sz="1600" dirty="0">
                <a:latin typeface="Arial" panose="020B0604020202020204" pitchFamily="34" charset="0"/>
                <a:cs typeface="Arial" panose="020B0604020202020204" pitchFamily="34" charset="0"/>
              </a:rPr>
              <a:t>– Due 12/7</a:t>
            </a:r>
          </a:p>
          <a:p>
            <a:endParaRPr lang="en-US" sz="1600" dirty="0">
              <a:latin typeface="Arial" panose="020B0604020202020204" pitchFamily="34" charset="0"/>
              <a:cs typeface="Arial" panose="020B0604020202020204" pitchFamily="34" charset="0"/>
            </a:endParaRPr>
          </a:p>
          <a:p>
            <a:r>
              <a:rPr lang="en-US" sz="1600" b="1" dirty="0" err="1">
                <a:latin typeface="Arial" panose="020B0604020202020204" pitchFamily="34" charset="0"/>
                <a:cs typeface="Arial" panose="020B0604020202020204" pitchFamily="34" charset="0"/>
              </a:rPr>
              <a:t>STO</a:t>
            </a:r>
            <a:r>
              <a:rPr lang="en-US" sz="1600" b="1" dirty="0">
                <a:latin typeface="Arial" panose="020B0604020202020204" pitchFamily="34" charset="0"/>
                <a:cs typeface="Arial" panose="020B0604020202020204" pitchFamily="34" charset="0"/>
              </a:rPr>
              <a:t> Receipt Batch &amp; Distribution Workbook </a:t>
            </a:r>
          </a:p>
          <a:p>
            <a:r>
              <a:rPr lang="en-US" sz="1600" dirty="0">
                <a:latin typeface="Arial" panose="020B0604020202020204" pitchFamily="34" charset="0"/>
                <a:cs typeface="Arial" panose="020B0604020202020204" pitchFamily="34" charset="0"/>
              </a:rPr>
              <a:t>– Due 12/16 </a:t>
            </a:r>
          </a:p>
        </p:txBody>
      </p:sp>
      <p:sp>
        <p:nvSpPr>
          <p:cNvPr id="6" name="TextBox 5">
            <a:extLst>
              <a:ext uri="{FF2B5EF4-FFF2-40B4-BE49-F238E27FC236}">
                <a16:creationId xmlns:a16="http://schemas.microsoft.com/office/drawing/2014/main" id="{C33F4C45-9902-4CFB-8B21-813C897B4FD0}"/>
              </a:ext>
            </a:extLst>
          </p:cNvPr>
          <p:cNvSpPr txBox="1"/>
          <p:nvPr/>
        </p:nvSpPr>
        <p:spPr>
          <a:xfrm>
            <a:off x="4465040" y="5301734"/>
            <a:ext cx="6094602" cy="369332"/>
          </a:xfrm>
          <a:prstGeom prst="rect">
            <a:avLst/>
          </a:prstGeom>
          <a:noFill/>
        </p:spPr>
        <p:txBody>
          <a:bodyPr wrap="square">
            <a:spAutoFit/>
          </a:bodyPr>
          <a:lstStyle/>
          <a:p>
            <a:pPr algn="ctr"/>
            <a:r>
              <a:rPr lang="fr-FR" dirty="0">
                <a:hlinkClick r:id="rId3"/>
              </a:rPr>
              <a:t>Change Liaison Dashboard (idaho.gov)</a:t>
            </a:r>
            <a:endParaRPr lang="en-US" dirty="0"/>
          </a:p>
        </p:txBody>
      </p:sp>
      <p:sp>
        <p:nvSpPr>
          <p:cNvPr id="7" name="TextBox 6">
            <a:extLst>
              <a:ext uri="{FF2B5EF4-FFF2-40B4-BE49-F238E27FC236}">
                <a16:creationId xmlns:a16="http://schemas.microsoft.com/office/drawing/2014/main" id="{B8768916-A93F-4374-8D62-9E0ED8064F88}"/>
              </a:ext>
            </a:extLst>
          </p:cNvPr>
          <p:cNvSpPr txBox="1"/>
          <p:nvPr/>
        </p:nvSpPr>
        <p:spPr>
          <a:xfrm>
            <a:off x="10963910" y="6356293"/>
            <a:ext cx="663231" cy="400110"/>
          </a:xfrm>
          <a:prstGeom prst="rect">
            <a:avLst/>
          </a:prstGeom>
          <a:noFill/>
        </p:spPr>
        <p:txBody>
          <a:bodyPr wrap="square" rtlCol="0">
            <a:spAutoFit/>
          </a:bodyPr>
          <a:lstStyle/>
          <a:p>
            <a:r>
              <a:rPr lang="en-US" sz="2000" dirty="0">
                <a:solidFill>
                  <a:schemeClr val="bg1"/>
                </a:solidFill>
                <a:latin typeface="Arial" panose="020B0604020202020204" pitchFamily="34" charset="0"/>
                <a:cs typeface="Arial" panose="020B0604020202020204" pitchFamily="34" charset="0"/>
              </a:rPr>
              <a:t>11</a:t>
            </a:r>
          </a:p>
        </p:txBody>
      </p:sp>
    </p:spTree>
    <p:extLst>
      <p:ext uri="{BB962C8B-B14F-4D97-AF65-F5344CB8AC3E}">
        <p14:creationId xmlns:p14="http://schemas.microsoft.com/office/powerpoint/2010/main" val="22927715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D83CE2B-6B0E-4414-AF30-B243161F16EA}"/>
              </a:ext>
            </a:extLst>
          </p:cNvPr>
          <p:cNvPicPr>
            <a:picLocks noChangeAspect="1"/>
          </p:cNvPicPr>
          <p:nvPr/>
        </p:nvPicPr>
        <p:blipFill rotWithShape="1">
          <a:blip r:embed="rId2">
            <a:extLst>
              <a:ext uri="{28A0092B-C50C-407E-A947-70E740481C1C}">
                <a14:useLocalDpi xmlns:a14="http://schemas.microsoft.com/office/drawing/2010/main" val="0"/>
              </a:ext>
            </a:extLst>
          </a:blip>
          <a:srcRect l="1289" t="24409" r="1983" b="1604"/>
          <a:stretch/>
        </p:blipFill>
        <p:spPr>
          <a:xfrm>
            <a:off x="0" y="0"/>
            <a:ext cx="12192000" cy="6271474"/>
          </a:xfrm>
          <a:prstGeom prst="rect">
            <a:avLst/>
          </a:prstGeom>
        </p:spPr>
      </p:pic>
      <p:sp>
        <p:nvSpPr>
          <p:cNvPr id="2" name="Freeform: Shape 1">
            <a:extLst>
              <a:ext uri="{FF2B5EF4-FFF2-40B4-BE49-F238E27FC236}">
                <a16:creationId xmlns:a16="http://schemas.microsoft.com/office/drawing/2014/main" id="{8571E11C-8080-44AB-A364-89B257E61FAE}"/>
              </a:ext>
            </a:extLst>
          </p:cNvPr>
          <p:cNvSpPr/>
          <p:nvPr/>
        </p:nvSpPr>
        <p:spPr>
          <a:xfrm>
            <a:off x="0" y="1953491"/>
            <a:ext cx="8686799" cy="1367444"/>
          </a:xfrm>
          <a:custGeom>
            <a:avLst/>
            <a:gdLst>
              <a:gd name="connsiteX0" fmla="*/ 0 w 8686799"/>
              <a:gd name="connsiteY0" fmla="*/ 0 h 1367444"/>
              <a:gd name="connsiteX1" fmla="*/ 174565 w 8686799"/>
              <a:gd name="connsiteY1" fmla="*/ 0 h 1367444"/>
              <a:gd name="connsiteX2" fmla="*/ 515388 w 8686799"/>
              <a:gd name="connsiteY2" fmla="*/ 0 h 1367444"/>
              <a:gd name="connsiteX3" fmla="*/ 8344938 w 8686799"/>
              <a:gd name="connsiteY3" fmla="*/ 0 h 1367444"/>
              <a:gd name="connsiteX4" fmla="*/ 8686799 w 8686799"/>
              <a:gd name="connsiteY4" fmla="*/ 1367444 h 1367444"/>
              <a:gd name="connsiteX5" fmla="*/ 516426 w 8686799"/>
              <a:gd name="connsiteY5" fmla="*/ 1367444 h 1367444"/>
              <a:gd name="connsiteX6" fmla="*/ 515388 w 8686799"/>
              <a:gd name="connsiteY6" fmla="*/ 1363292 h 1367444"/>
              <a:gd name="connsiteX7" fmla="*/ 515388 w 8686799"/>
              <a:gd name="connsiteY7" fmla="*/ 1367444 h 1367444"/>
              <a:gd name="connsiteX8" fmla="*/ 0 w 8686799"/>
              <a:gd name="connsiteY8" fmla="*/ 1367444 h 136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86799" h="1367444">
                <a:moveTo>
                  <a:pt x="0" y="0"/>
                </a:moveTo>
                <a:lnTo>
                  <a:pt x="174565" y="0"/>
                </a:lnTo>
                <a:lnTo>
                  <a:pt x="515388" y="0"/>
                </a:lnTo>
                <a:lnTo>
                  <a:pt x="8344938" y="0"/>
                </a:lnTo>
                <a:lnTo>
                  <a:pt x="8686799" y="1367444"/>
                </a:lnTo>
                <a:lnTo>
                  <a:pt x="516426" y="1367444"/>
                </a:lnTo>
                <a:lnTo>
                  <a:pt x="515388" y="1363292"/>
                </a:lnTo>
                <a:lnTo>
                  <a:pt x="515388" y="1367444"/>
                </a:lnTo>
                <a:lnTo>
                  <a:pt x="0" y="1367444"/>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BDD42CB0-0946-4777-BF73-3B3D511DF635}"/>
              </a:ext>
            </a:extLst>
          </p:cNvPr>
          <p:cNvSpPr/>
          <p:nvPr/>
        </p:nvSpPr>
        <p:spPr>
          <a:xfrm>
            <a:off x="8510703"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B8596957-03B1-4084-B337-F1A67545FEBE}"/>
              </a:ext>
            </a:extLst>
          </p:cNvPr>
          <p:cNvSpPr/>
          <p:nvPr/>
        </p:nvSpPr>
        <p:spPr>
          <a:xfrm>
            <a:off x="9202522"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4">
            <a:extLst>
              <a:ext uri="{FF2B5EF4-FFF2-40B4-BE49-F238E27FC236}">
                <a16:creationId xmlns:a16="http://schemas.microsoft.com/office/drawing/2014/main" id="{CBFE613C-315F-4F4A-BAC7-7211C31B3C45}"/>
              </a:ext>
            </a:extLst>
          </p:cNvPr>
          <p:cNvSpPr/>
          <p:nvPr/>
        </p:nvSpPr>
        <p:spPr>
          <a:xfrm>
            <a:off x="9895250"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5">
            <a:extLst>
              <a:ext uri="{FF2B5EF4-FFF2-40B4-BE49-F238E27FC236}">
                <a16:creationId xmlns:a16="http://schemas.microsoft.com/office/drawing/2014/main" id="{232C708F-04E5-4C9D-9CEA-4CF0FBD07295}"/>
              </a:ext>
            </a:extLst>
          </p:cNvPr>
          <p:cNvSpPr/>
          <p:nvPr/>
        </p:nvSpPr>
        <p:spPr>
          <a:xfrm>
            <a:off x="10579832"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6">
            <a:extLst>
              <a:ext uri="{FF2B5EF4-FFF2-40B4-BE49-F238E27FC236}">
                <a16:creationId xmlns:a16="http://schemas.microsoft.com/office/drawing/2014/main" id="{676EB502-9166-41BA-9724-C1D32808CE87}"/>
              </a:ext>
            </a:extLst>
          </p:cNvPr>
          <p:cNvSpPr/>
          <p:nvPr/>
        </p:nvSpPr>
        <p:spPr>
          <a:xfrm>
            <a:off x="11253951"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FD75B864-F693-4A1A-BD5B-69CC17E81779}"/>
              </a:ext>
            </a:extLst>
          </p:cNvPr>
          <p:cNvSpPr/>
          <p:nvPr/>
        </p:nvSpPr>
        <p:spPr>
          <a:xfrm>
            <a:off x="11938533"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TextBox 16">
            <a:extLst>
              <a:ext uri="{FF2B5EF4-FFF2-40B4-BE49-F238E27FC236}">
                <a16:creationId xmlns:a16="http://schemas.microsoft.com/office/drawing/2014/main" id="{1CAFF891-24EB-4DA9-BCC0-55392842C573}"/>
              </a:ext>
            </a:extLst>
          </p:cNvPr>
          <p:cNvSpPr txBox="1"/>
          <p:nvPr/>
        </p:nvSpPr>
        <p:spPr>
          <a:xfrm>
            <a:off x="1263720" y="2344825"/>
            <a:ext cx="6953250" cy="646331"/>
          </a:xfrm>
          <a:prstGeom prst="rect">
            <a:avLst/>
          </a:prstGeom>
          <a:noFill/>
        </p:spPr>
        <p:txBody>
          <a:bodyPr wrap="square" rtlCol="0">
            <a:spAutoFit/>
          </a:bodyPr>
          <a:lstStyle/>
          <a:p>
            <a:pPr algn="r"/>
            <a:r>
              <a:rPr lang="en-US" sz="3600" dirty="0">
                <a:solidFill>
                  <a:schemeClr val="bg1"/>
                </a:solidFill>
                <a:latin typeface="Arial" panose="020B0604020202020204" pitchFamily="34" charset="0"/>
                <a:cs typeface="Arial" panose="020B0604020202020204" pitchFamily="34" charset="0"/>
              </a:rPr>
              <a:t>What to Have On Your Radar</a:t>
            </a:r>
          </a:p>
        </p:txBody>
      </p:sp>
      <p:sp>
        <p:nvSpPr>
          <p:cNvPr id="13" name="Rectangle 12">
            <a:extLst>
              <a:ext uri="{FF2B5EF4-FFF2-40B4-BE49-F238E27FC236}">
                <a16:creationId xmlns:a16="http://schemas.microsoft.com/office/drawing/2014/main" id="{E1BACD90-F409-4152-8497-81BB88CEB7E7}"/>
              </a:ext>
            </a:extLst>
          </p:cNvPr>
          <p:cNvSpPr/>
          <p:nvPr/>
        </p:nvSpPr>
        <p:spPr>
          <a:xfrm>
            <a:off x="10913402" y="6271474"/>
            <a:ext cx="556945" cy="586526"/>
          </a:xfrm>
          <a:prstGeom prst="rect">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6A9F65AB-C9DB-47EC-9F65-521B864C78FB}"/>
              </a:ext>
            </a:extLst>
          </p:cNvPr>
          <p:cNvSpPr txBox="1"/>
          <p:nvPr/>
        </p:nvSpPr>
        <p:spPr>
          <a:xfrm>
            <a:off x="10955285" y="6364682"/>
            <a:ext cx="473178" cy="400110"/>
          </a:xfrm>
          <a:prstGeom prst="rect">
            <a:avLst/>
          </a:prstGeom>
          <a:noFill/>
        </p:spPr>
        <p:txBody>
          <a:bodyPr wrap="square" rtlCol="0">
            <a:spAutoFit/>
          </a:bodyPr>
          <a:lstStyle/>
          <a:p>
            <a:r>
              <a:rPr lang="en-US" sz="2000" dirty="0">
                <a:solidFill>
                  <a:schemeClr val="bg1"/>
                </a:solidFill>
                <a:latin typeface="Arial" panose="020B0604020202020204" pitchFamily="34" charset="0"/>
                <a:cs typeface="Arial" panose="020B0604020202020204" pitchFamily="34" charset="0"/>
              </a:rPr>
              <a:t>12</a:t>
            </a:r>
          </a:p>
        </p:txBody>
      </p:sp>
    </p:spTree>
    <p:extLst>
      <p:ext uri="{BB962C8B-B14F-4D97-AF65-F5344CB8AC3E}">
        <p14:creationId xmlns:p14="http://schemas.microsoft.com/office/powerpoint/2010/main" val="19889126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372E4A-8954-45A6-AC0E-E5118257CCEE}"/>
              </a:ext>
            </a:extLst>
          </p:cNvPr>
          <p:cNvSpPr txBox="1"/>
          <p:nvPr/>
        </p:nvSpPr>
        <p:spPr>
          <a:xfrm>
            <a:off x="66937" y="347881"/>
            <a:ext cx="5092292" cy="523220"/>
          </a:xfrm>
          <a:prstGeom prst="rect">
            <a:avLst/>
          </a:prstGeom>
          <a:noFill/>
        </p:spPr>
        <p:txBody>
          <a:bodyPr wrap="square" rtlCol="0">
            <a:spAutoFit/>
          </a:bodyPr>
          <a:lstStyle/>
          <a:p>
            <a:pPr algn="r"/>
            <a:r>
              <a:rPr lang="en-US" sz="2800" b="1" dirty="0">
                <a:solidFill>
                  <a:schemeClr val="bg1"/>
                </a:solidFill>
                <a:latin typeface="Arial" panose="020B0604020202020204" pitchFamily="34" charset="0"/>
                <a:cs typeface="Arial" panose="020B0604020202020204" pitchFamily="34" charset="0"/>
              </a:rPr>
              <a:t>What to Have On Your Radar</a:t>
            </a:r>
          </a:p>
        </p:txBody>
      </p:sp>
      <p:sp>
        <p:nvSpPr>
          <p:cNvPr id="3" name="Rectangle 2">
            <a:extLst>
              <a:ext uri="{FF2B5EF4-FFF2-40B4-BE49-F238E27FC236}">
                <a16:creationId xmlns:a16="http://schemas.microsoft.com/office/drawing/2014/main" id="{906426F3-46BD-4270-92A9-EC2F46AA3F18}"/>
              </a:ext>
            </a:extLst>
          </p:cNvPr>
          <p:cNvSpPr/>
          <p:nvPr/>
        </p:nvSpPr>
        <p:spPr>
          <a:xfrm>
            <a:off x="2567196" y="1308011"/>
            <a:ext cx="2180379" cy="2198772"/>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nvGrpSpPr>
          <p:cNvPr id="17" name="Group 16">
            <a:extLst>
              <a:ext uri="{FF2B5EF4-FFF2-40B4-BE49-F238E27FC236}">
                <a16:creationId xmlns:a16="http://schemas.microsoft.com/office/drawing/2014/main" id="{13A5312B-A822-4635-9BF0-63C7B0568A01}"/>
              </a:ext>
            </a:extLst>
          </p:cNvPr>
          <p:cNvGrpSpPr/>
          <p:nvPr/>
        </p:nvGrpSpPr>
        <p:grpSpPr>
          <a:xfrm>
            <a:off x="2746866" y="1678097"/>
            <a:ext cx="1821039" cy="492081"/>
            <a:chOff x="5574856" y="2060786"/>
            <a:chExt cx="2179000" cy="591335"/>
          </a:xfrm>
        </p:grpSpPr>
        <p:sp>
          <p:nvSpPr>
            <p:cNvPr id="8" name="Freeform 209">
              <a:extLst>
                <a:ext uri="{FF2B5EF4-FFF2-40B4-BE49-F238E27FC236}">
                  <a16:creationId xmlns:a16="http://schemas.microsoft.com/office/drawing/2014/main" id="{CE308A7F-182B-4EFB-8236-40304AA26E23}"/>
                </a:ext>
              </a:extLst>
            </p:cNvPr>
            <p:cNvSpPr>
              <a:spLocks noEditPoints="1"/>
            </p:cNvSpPr>
            <p:nvPr/>
          </p:nvSpPr>
          <p:spPr bwMode="auto">
            <a:xfrm>
              <a:off x="5574856" y="2060786"/>
              <a:ext cx="792389" cy="591335"/>
            </a:xfrm>
            <a:custGeom>
              <a:avLst/>
              <a:gdLst>
                <a:gd name="T0" fmla="*/ 12 w 431"/>
                <a:gd name="T1" fmla="*/ 109 h 313"/>
                <a:gd name="T2" fmla="*/ 419 w 431"/>
                <a:gd name="T3" fmla="*/ 109 h 313"/>
                <a:gd name="T4" fmla="*/ 430 w 431"/>
                <a:gd name="T5" fmla="*/ 120 h 313"/>
                <a:gd name="T6" fmla="*/ 398 w 431"/>
                <a:gd name="T7" fmla="*/ 303 h 313"/>
                <a:gd name="T8" fmla="*/ 387 w 431"/>
                <a:gd name="T9" fmla="*/ 313 h 313"/>
                <a:gd name="T10" fmla="*/ 44 w 431"/>
                <a:gd name="T11" fmla="*/ 313 h 313"/>
                <a:gd name="T12" fmla="*/ 33 w 431"/>
                <a:gd name="T13" fmla="*/ 303 h 313"/>
                <a:gd name="T14" fmla="*/ 1 w 431"/>
                <a:gd name="T15" fmla="*/ 120 h 313"/>
                <a:gd name="T16" fmla="*/ 12 w 431"/>
                <a:gd name="T17" fmla="*/ 109 h 313"/>
                <a:gd name="T18" fmla="*/ 55 w 431"/>
                <a:gd name="T19" fmla="*/ 95 h 313"/>
                <a:gd name="T20" fmla="*/ 33 w 431"/>
                <a:gd name="T21" fmla="*/ 95 h 313"/>
                <a:gd name="T22" fmla="*/ 33 w 431"/>
                <a:gd name="T23" fmla="*/ 35 h 313"/>
                <a:gd name="T24" fmla="*/ 44 w 431"/>
                <a:gd name="T25" fmla="*/ 24 h 313"/>
                <a:gd name="T26" fmla="*/ 124 w 431"/>
                <a:gd name="T27" fmla="*/ 24 h 313"/>
                <a:gd name="T28" fmla="*/ 137 w 431"/>
                <a:gd name="T29" fmla="*/ 35 h 313"/>
                <a:gd name="T30" fmla="*/ 145 w 431"/>
                <a:gd name="T31" fmla="*/ 56 h 313"/>
                <a:gd name="T32" fmla="*/ 152 w 431"/>
                <a:gd name="T33" fmla="*/ 54 h 313"/>
                <a:gd name="T34" fmla="*/ 354 w 431"/>
                <a:gd name="T35" fmla="*/ 0 h 313"/>
                <a:gd name="T36" fmla="*/ 370 w 431"/>
                <a:gd name="T37" fmla="*/ 57 h 313"/>
                <a:gd name="T38" fmla="*/ 387 w 431"/>
                <a:gd name="T39" fmla="*/ 57 h 313"/>
                <a:gd name="T40" fmla="*/ 398 w 431"/>
                <a:gd name="T41" fmla="*/ 67 h 313"/>
                <a:gd name="T42" fmla="*/ 398 w 431"/>
                <a:gd name="T43" fmla="*/ 95 h 313"/>
                <a:gd name="T44" fmla="*/ 365 w 431"/>
                <a:gd name="T45" fmla="*/ 95 h 313"/>
                <a:gd name="T46" fmla="*/ 355 w 431"/>
                <a:gd name="T47" fmla="*/ 57 h 313"/>
                <a:gd name="T48" fmla="*/ 344 w 431"/>
                <a:gd name="T49" fmla="*/ 18 h 313"/>
                <a:gd name="T50" fmla="*/ 55 w 431"/>
                <a:gd name="T51" fmla="*/ 95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31" h="313">
                  <a:moveTo>
                    <a:pt x="12" y="109"/>
                  </a:moveTo>
                  <a:cubicBezTo>
                    <a:pt x="419" y="109"/>
                    <a:pt x="419" y="109"/>
                    <a:pt x="419" y="109"/>
                  </a:cubicBezTo>
                  <a:cubicBezTo>
                    <a:pt x="425" y="109"/>
                    <a:pt x="431" y="114"/>
                    <a:pt x="430" y="120"/>
                  </a:cubicBezTo>
                  <a:cubicBezTo>
                    <a:pt x="398" y="303"/>
                    <a:pt x="398" y="303"/>
                    <a:pt x="398" y="303"/>
                  </a:cubicBezTo>
                  <a:cubicBezTo>
                    <a:pt x="397" y="308"/>
                    <a:pt x="393" y="313"/>
                    <a:pt x="387" y="313"/>
                  </a:cubicBezTo>
                  <a:cubicBezTo>
                    <a:pt x="44" y="313"/>
                    <a:pt x="44" y="313"/>
                    <a:pt x="44" y="313"/>
                  </a:cubicBezTo>
                  <a:cubicBezTo>
                    <a:pt x="38" y="313"/>
                    <a:pt x="34" y="308"/>
                    <a:pt x="33" y="303"/>
                  </a:cubicBezTo>
                  <a:cubicBezTo>
                    <a:pt x="1" y="120"/>
                    <a:pt x="1" y="120"/>
                    <a:pt x="1" y="120"/>
                  </a:cubicBezTo>
                  <a:cubicBezTo>
                    <a:pt x="0" y="114"/>
                    <a:pt x="6" y="109"/>
                    <a:pt x="12" y="109"/>
                  </a:cubicBezTo>
                  <a:close/>
                  <a:moveTo>
                    <a:pt x="55" y="95"/>
                  </a:moveTo>
                  <a:cubicBezTo>
                    <a:pt x="48" y="95"/>
                    <a:pt x="40" y="95"/>
                    <a:pt x="33" y="95"/>
                  </a:cubicBezTo>
                  <a:cubicBezTo>
                    <a:pt x="33" y="35"/>
                    <a:pt x="33" y="35"/>
                    <a:pt x="33" y="35"/>
                  </a:cubicBezTo>
                  <a:cubicBezTo>
                    <a:pt x="33" y="29"/>
                    <a:pt x="38" y="24"/>
                    <a:pt x="44" y="24"/>
                  </a:cubicBezTo>
                  <a:cubicBezTo>
                    <a:pt x="124" y="24"/>
                    <a:pt x="124" y="24"/>
                    <a:pt x="124" y="24"/>
                  </a:cubicBezTo>
                  <a:cubicBezTo>
                    <a:pt x="132" y="24"/>
                    <a:pt x="135" y="29"/>
                    <a:pt x="137" y="35"/>
                  </a:cubicBezTo>
                  <a:cubicBezTo>
                    <a:pt x="145" y="56"/>
                    <a:pt x="145" y="56"/>
                    <a:pt x="145" y="56"/>
                  </a:cubicBezTo>
                  <a:cubicBezTo>
                    <a:pt x="152" y="54"/>
                    <a:pt x="152" y="54"/>
                    <a:pt x="152" y="54"/>
                  </a:cubicBezTo>
                  <a:cubicBezTo>
                    <a:pt x="354" y="0"/>
                    <a:pt x="354" y="0"/>
                    <a:pt x="354" y="0"/>
                  </a:cubicBezTo>
                  <a:cubicBezTo>
                    <a:pt x="370" y="57"/>
                    <a:pt x="370" y="57"/>
                    <a:pt x="370" y="57"/>
                  </a:cubicBezTo>
                  <a:cubicBezTo>
                    <a:pt x="387" y="57"/>
                    <a:pt x="387" y="57"/>
                    <a:pt x="387" y="57"/>
                  </a:cubicBezTo>
                  <a:cubicBezTo>
                    <a:pt x="393" y="57"/>
                    <a:pt x="398" y="62"/>
                    <a:pt x="398" y="67"/>
                  </a:cubicBezTo>
                  <a:cubicBezTo>
                    <a:pt x="398" y="95"/>
                    <a:pt x="398" y="95"/>
                    <a:pt x="398" y="95"/>
                  </a:cubicBezTo>
                  <a:cubicBezTo>
                    <a:pt x="387" y="95"/>
                    <a:pt x="376" y="95"/>
                    <a:pt x="365" y="95"/>
                  </a:cubicBezTo>
                  <a:cubicBezTo>
                    <a:pt x="355" y="57"/>
                    <a:pt x="355" y="57"/>
                    <a:pt x="355" y="57"/>
                  </a:cubicBezTo>
                  <a:cubicBezTo>
                    <a:pt x="344" y="18"/>
                    <a:pt x="344" y="18"/>
                    <a:pt x="344" y="18"/>
                  </a:cubicBezTo>
                  <a:cubicBezTo>
                    <a:pt x="55" y="95"/>
                    <a:pt x="55" y="95"/>
                    <a:pt x="55" y="95"/>
                  </a:cubicBezTo>
                  <a:close/>
                </a:path>
              </a:pathLst>
            </a:custGeom>
            <a:solidFill>
              <a:schemeClr val="accent1">
                <a:lumMod val="50000"/>
              </a:schemeClr>
            </a:solidFill>
            <a:ln>
              <a:noFill/>
            </a:ln>
          </p:spPr>
          <p:txBody>
            <a:bodyPr vert="horz" wrap="square" lIns="119486" tIns="59743" rIns="119486" bIns="5974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endParaRPr>
            </a:p>
          </p:txBody>
        </p:sp>
        <p:sp>
          <p:nvSpPr>
            <p:cNvPr id="9" name="Freeform 209">
              <a:extLst>
                <a:ext uri="{FF2B5EF4-FFF2-40B4-BE49-F238E27FC236}">
                  <a16:creationId xmlns:a16="http://schemas.microsoft.com/office/drawing/2014/main" id="{F5C61BA4-5A75-4E39-8418-047B045B83D8}"/>
                </a:ext>
              </a:extLst>
            </p:cNvPr>
            <p:cNvSpPr>
              <a:spLocks noEditPoints="1"/>
            </p:cNvSpPr>
            <p:nvPr/>
          </p:nvSpPr>
          <p:spPr bwMode="auto">
            <a:xfrm>
              <a:off x="6961467" y="2060786"/>
              <a:ext cx="792389" cy="591335"/>
            </a:xfrm>
            <a:custGeom>
              <a:avLst/>
              <a:gdLst>
                <a:gd name="T0" fmla="*/ 12 w 431"/>
                <a:gd name="T1" fmla="*/ 109 h 313"/>
                <a:gd name="T2" fmla="*/ 419 w 431"/>
                <a:gd name="T3" fmla="*/ 109 h 313"/>
                <a:gd name="T4" fmla="*/ 430 w 431"/>
                <a:gd name="T5" fmla="*/ 120 h 313"/>
                <a:gd name="T6" fmla="*/ 398 w 431"/>
                <a:gd name="T7" fmla="*/ 303 h 313"/>
                <a:gd name="T8" fmla="*/ 387 w 431"/>
                <a:gd name="T9" fmla="*/ 313 h 313"/>
                <a:gd name="T10" fmla="*/ 44 w 431"/>
                <a:gd name="T11" fmla="*/ 313 h 313"/>
                <a:gd name="T12" fmla="*/ 33 w 431"/>
                <a:gd name="T13" fmla="*/ 303 h 313"/>
                <a:gd name="T14" fmla="*/ 1 w 431"/>
                <a:gd name="T15" fmla="*/ 120 h 313"/>
                <a:gd name="T16" fmla="*/ 12 w 431"/>
                <a:gd name="T17" fmla="*/ 109 h 313"/>
                <a:gd name="T18" fmla="*/ 55 w 431"/>
                <a:gd name="T19" fmla="*/ 95 h 313"/>
                <a:gd name="T20" fmla="*/ 33 w 431"/>
                <a:gd name="T21" fmla="*/ 95 h 313"/>
                <a:gd name="T22" fmla="*/ 33 w 431"/>
                <a:gd name="T23" fmla="*/ 35 h 313"/>
                <a:gd name="T24" fmla="*/ 44 w 431"/>
                <a:gd name="T25" fmla="*/ 24 h 313"/>
                <a:gd name="T26" fmla="*/ 124 w 431"/>
                <a:gd name="T27" fmla="*/ 24 h 313"/>
                <a:gd name="T28" fmla="*/ 137 w 431"/>
                <a:gd name="T29" fmla="*/ 35 h 313"/>
                <a:gd name="T30" fmla="*/ 145 w 431"/>
                <a:gd name="T31" fmla="*/ 56 h 313"/>
                <a:gd name="T32" fmla="*/ 152 w 431"/>
                <a:gd name="T33" fmla="*/ 54 h 313"/>
                <a:gd name="T34" fmla="*/ 354 w 431"/>
                <a:gd name="T35" fmla="*/ 0 h 313"/>
                <a:gd name="T36" fmla="*/ 370 w 431"/>
                <a:gd name="T37" fmla="*/ 57 h 313"/>
                <a:gd name="T38" fmla="*/ 387 w 431"/>
                <a:gd name="T39" fmla="*/ 57 h 313"/>
                <a:gd name="T40" fmla="*/ 398 w 431"/>
                <a:gd name="T41" fmla="*/ 67 h 313"/>
                <a:gd name="T42" fmla="*/ 398 w 431"/>
                <a:gd name="T43" fmla="*/ 95 h 313"/>
                <a:gd name="T44" fmla="*/ 365 w 431"/>
                <a:gd name="T45" fmla="*/ 95 h 313"/>
                <a:gd name="T46" fmla="*/ 355 w 431"/>
                <a:gd name="T47" fmla="*/ 57 h 313"/>
                <a:gd name="T48" fmla="*/ 344 w 431"/>
                <a:gd name="T49" fmla="*/ 18 h 313"/>
                <a:gd name="T50" fmla="*/ 55 w 431"/>
                <a:gd name="T51" fmla="*/ 95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31" h="313">
                  <a:moveTo>
                    <a:pt x="12" y="109"/>
                  </a:moveTo>
                  <a:cubicBezTo>
                    <a:pt x="419" y="109"/>
                    <a:pt x="419" y="109"/>
                    <a:pt x="419" y="109"/>
                  </a:cubicBezTo>
                  <a:cubicBezTo>
                    <a:pt x="425" y="109"/>
                    <a:pt x="431" y="114"/>
                    <a:pt x="430" y="120"/>
                  </a:cubicBezTo>
                  <a:cubicBezTo>
                    <a:pt x="398" y="303"/>
                    <a:pt x="398" y="303"/>
                    <a:pt x="398" y="303"/>
                  </a:cubicBezTo>
                  <a:cubicBezTo>
                    <a:pt x="397" y="308"/>
                    <a:pt x="393" y="313"/>
                    <a:pt x="387" y="313"/>
                  </a:cubicBezTo>
                  <a:cubicBezTo>
                    <a:pt x="44" y="313"/>
                    <a:pt x="44" y="313"/>
                    <a:pt x="44" y="313"/>
                  </a:cubicBezTo>
                  <a:cubicBezTo>
                    <a:pt x="38" y="313"/>
                    <a:pt x="34" y="308"/>
                    <a:pt x="33" y="303"/>
                  </a:cubicBezTo>
                  <a:cubicBezTo>
                    <a:pt x="1" y="120"/>
                    <a:pt x="1" y="120"/>
                    <a:pt x="1" y="120"/>
                  </a:cubicBezTo>
                  <a:cubicBezTo>
                    <a:pt x="0" y="114"/>
                    <a:pt x="6" y="109"/>
                    <a:pt x="12" y="109"/>
                  </a:cubicBezTo>
                  <a:close/>
                  <a:moveTo>
                    <a:pt x="55" y="95"/>
                  </a:moveTo>
                  <a:cubicBezTo>
                    <a:pt x="48" y="95"/>
                    <a:pt x="40" y="95"/>
                    <a:pt x="33" y="95"/>
                  </a:cubicBezTo>
                  <a:cubicBezTo>
                    <a:pt x="33" y="35"/>
                    <a:pt x="33" y="35"/>
                    <a:pt x="33" y="35"/>
                  </a:cubicBezTo>
                  <a:cubicBezTo>
                    <a:pt x="33" y="29"/>
                    <a:pt x="38" y="24"/>
                    <a:pt x="44" y="24"/>
                  </a:cubicBezTo>
                  <a:cubicBezTo>
                    <a:pt x="124" y="24"/>
                    <a:pt x="124" y="24"/>
                    <a:pt x="124" y="24"/>
                  </a:cubicBezTo>
                  <a:cubicBezTo>
                    <a:pt x="132" y="24"/>
                    <a:pt x="135" y="29"/>
                    <a:pt x="137" y="35"/>
                  </a:cubicBezTo>
                  <a:cubicBezTo>
                    <a:pt x="145" y="56"/>
                    <a:pt x="145" y="56"/>
                    <a:pt x="145" y="56"/>
                  </a:cubicBezTo>
                  <a:cubicBezTo>
                    <a:pt x="152" y="54"/>
                    <a:pt x="152" y="54"/>
                    <a:pt x="152" y="54"/>
                  </a:cubicBezTo>
                  <a:cubicBezTo>
                    <a:pt x="354" y="0"/>
                    <a:pt x="354" y="0"/>
                    <a:pt x="354" y="0"/>
                  </a:cubicBezTo>
                  <a:cubicBezTo>
                    <a:pt x="370" y="57"/>
                    <a:pt x="370" y="57"/>
                    <a:pt x="370" y="57"/>
                  </a:cubicBezTo>
                  <a:cubicBezTo>
                    <a:pt x="387" y="57"/>
                    <a:pt x="387" y="57"/>
                    <a:pt x="387" y="57"/>
                  </a:cubicBezTo>
                  <a:cubicBezTo>
                    <a:pt x="393" y="57"/>
                    <a:pt x="398" y="62"/>
                    <a:pt x="398" y="67"/>
                  </a:cubicBezTo>
                  <a:cubicBezTo>
                    <a:pt x="398" y="95"/>
                    <a:pt x="398" y="95"/>
                    <a:pt x="398" y="95"/>
                  </a:cubicBezTo>
                  <a:cubicBezTo>
                    <a:pt x="387" y="95"/>
                    <a:pt x="376" y="95"/>
                    <a:pt x="365" y="95"/>
                  </a:cubicBezTo>
                  <a:cubicBezTo>
                    <a:pt x="355" y="57"/>
                    <a:pt x="355" y="57"/>
                    <a:pt x="355" y="57"/>
                  </a:cubicBezTo>
                  <a:cubicBezTo>
                    <a:pt x="344" y="18"/>
                    <a:pt x="344" y="18"/>
                    <a:pt x="344" y="18"/>
                  </a:cubicBezTo>
                  <a:cubicBezTo>
                    <a:pt x="55" y="95"/>
                    <a:pt x="55" y="95"/>
                    <a:pt x="55" y="95"/>
                  </a:cubicBezTo>
                  <a:close/>
                </a:path>
              </a:pathLst>
            </a:custGeom>
            <a:solidFill>
              <a:schemeClr val="accent1">
                <a:lumMod val="50000"/>
              </a:schemeClr>
            </a:solidFill>
            <a:ln>
              <a:noFill/>
            </a:ln>
          </p:spPr>
          <p:txBody>
            <a:bodyPr vert="horz" wrap="square" lIns="119486" tIns="59743" rIns="119486" bIns="5974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black"/>
                </a:solidFill>
                <a:effectLst/>
                <a:uLnTx/>
                <a:uFillTx/>
              </a:endParaRPr>
            </a:p>
          </p:txBody>
        </p:sp>
        <p:sp>
          <p:nvSpPr>
            <p:cNvPr id="10" name="Arrow: Right 9">
              <a:extLst>
                <a:ext uri="{FF2B5EF4-FFF2-40B4-BE49-F238E27FC236}">
                  <a16:creationId xmlns:a16="http://schemas.microsoft.com/office/drawing/2014/main" id="{620824A1-F9F6-41D8-899C-6006E78DBEE2}"/>
                </a:ext>
              </a:extLst>
            </p:cNvPr>
            <p:cNvSpPr/>
            <p:nvPr/>
          </p:nvSpPr>
          <p:spPr>
            <a:xfrm>
              <a:off x="6421075" y="2208402"/>
              <a:ext cx="486562" cy="350240"/>
            </a:xfrm>
            <a:prstGeom prst="rightArrow">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nvGrpSpPr>
            <p:cNvPr id="11" name="Group 10">
              <a:extLst>
                <a:ext uri="{FF2B5EF4-FFF2-40B4-BE49-F238E27FC236}">
                  <a16:creationId xmlns:a16="http://schemas.microsoft.com/office/drawing/2014/main" id="{FBB499CA-8368-43DB-BE8B-736DFF504A02}"/>
                </a:ext>
              </a:extLst>
            </p:cNvPr>
            <p:cNvGrpSpPr/>
            <p:nvPr/>
          </p:nvGrpSpPr>
          <p:grpSpPr>
            <a:xfrm rot="20410542" flipV="1">
              <a:off x="5820461" y="2321929"/>
              <a:ext cx="261288" cy="294616"/>
              <a:chOff x="4105275" y="666750"/>
              <a:chExt cx="933451" cy="1052513"/>
            </a:xfrm>
            <a:solidFill>
              <a:schemeClr val="bg1"/>
            </a:solidFill>
          </p:grpSpPr>
          <p:sp>
            <p:nvSpPr>
              <p:cNvPr id="12" name="Freeform 27">
                <a:extLst>
                  <a:ext uri="{FF2B5EF4-FFF2-40B4-BE49-F238E27FC236}">
                    <a16:creationId xmlns:a16="http://schemas.microsoft.com/office/drawing/2014/main" id="{A95EB0F9-8DDD-4D90-82CB-4D85F175CFDE}"/>
                  </a:ext>
                </a:extLst>
              </p:cNvPr>
              <p:cNvSpPr>
                <a:spLocks noEditPoints="1"/>
              </p:cNvSpPr>
              <p:nvPr/>
            </p:nvSpPr>
            <p:spPr bwMode="auto">
              <a:xfrm>
                <a:off x="4105275" y="925513"/>
                <a:ext cx="788988" cy="793750"/>
              </a:xfrm>
              <a:custGeom>
                <a:avLst/>
                <a:gdLst>
                  <a:gd name="T0" fmla="*/ 253 w 295"/>
                  <a:gd name="T1" fmla="*/ 191 h 297"/>
                  <a:gd name="T2" fmla="*/ 258 w 295"/>
                  <a:gd name="T3" fmla="*/ 177 h 297"/>
                  <a:gd name="T4" fmla="*/ 292 w 295"/>
                  <a:gd name="T5" fmla="*/ 173 h 297"/>
                  <a:gd name="T6" fmla="*/ 293 w 295"/>
                  <a:gd name="T7" fmla="*/ 132 h 297"/>
                  <a:gd name="T8" fmla="*/ 259 w 295"/>
                  <a:gd name="T9" fmla="*/ 127 h 297"/>
                  <a:gd name="T10" fmla="*/ 256 w 295"/>
                  <a:gd name="T11" fmla="*/ 112 h 297"/>
                  <a:gd name="T12" fmla="*/ 250 w 295"/>
                  <a:gd name="T13" fmla="*/ 98 h 297"/>
                  <a:gd name="T14" fmla="*/ 274 w 295"/>
                  <a:gd name="T15" fmla="*/ 74 h 297"/>
                  <a:gd name="T16" fmla="*/ 248 w 295"/>
                  <a:gd name="T17" fmla="*/ 41 h 297"/>
                  <a:gd name="T18" fmla="*/ 219 w 295"/>
                  <a:gd name="T19" fmla="*/ 59 h 297"/>
                  <a:gd name="T20" fmla="*/ 206 w 295"/>
                  <a:gd name="T21" fmla="*/ 50 h 297"/>
                  <a:gd name="T22" fmla="*/ 193 w 295"/>
                  <a:gd name="T23" fmla="*/ 43 h 297"/>
                  <a:gd name="T24" fmla="*/ 195 w 295"/>
                  <a:gd name="T25" fmla="*/ 9 h 297"/>
                  <a:gd name="T26" fmla="*/ 155 w 295"/>
                  <a:gd name="T27" fmla="*/ 0 h 297"/>
                  <a:gd name="T28" fmla="*/ 144 w 295"/>
                  <a:gd name="T29" fmla="*/ 33 h 297"/>
                  <a:gd name="T30" fmla="*/ 129 w 295"/>
                  <a:gd name="T31" fmla="*/ 34 h 297"/>
                  <a:gd name="T32" fmla="*/ 114 w 295"/>
                  <a:gd name="T33" fmla="*/ 37 h 297"/>
                  <a:gd name="T34" fmla="*/ 94 w 295"/>
                  <a:gd name="T35" fmla="*/ 9 h 297"/>
                  <a:gd name="T36" fmla="*/ 58 w 295"/>
                  <a:gd name="T37" fmla="*/ 29 h 297"/>
                  <a:gd name="T38" fmla="*/ 70 w 295"/>
                  <a:gd name="T39" fmla="*/ 61 h 297"/>
                  <a:gd name="T40" fmla="*/ 59 w 295"/>
                  <a:gd name="T41" fmla="*/ 72 h 297"/>
                  <a:gd name="T42" fmla="*/ 49 w 295"/>
                  <a:gd name="T43" fmla="*/ 84 h 297"/>
                  <a:gd name="T44" fmla="*/ 17 w 295"/>
                  <a:gd name="T45" fmla="*/ 75 h 297"/>
                  <a:gd name="T46" fmla="*/ 1 w 295"/>
                  <a:gd name="T47" fmla="*/ 113 h 297"/>
                  <a:gd name="T48" fmla="*/ 31 w 295"/>
                  <a:gd name="T49" fmla="*/ 130 h 297"/>
                  <a:gd name="T50" fmla="*/ 30 w 295"/>
                  <a:gd name="T51" fmla="*/ 145 h 297"/>
                  <a:gd name="T52" fmla="*/ 30 w 295"/>
                  <a:gd name="T53" fmla="*/ 161 h 297"/>
                  <a:gd name="T54" fmla="*/ 0 w 295"/>
                  <a:gd name="T55" fmla="*/ 175 h 297"/>
                  <a:gd name="T56" fmla="*/ 12 w 295"/>
                  <a:gd name="T57" fmla="*/ 214 h 297"/>
                  <a:gd name="T58" fmla="*/ 46 w 295"/>
                  <a:gd name="T59" fmla="*/ 208 h 297"/>
                  <a:gd name="T60" fmla="*/ 55 w 295"/>
                  <a:gd name="T61" fmla="*/ 220 h 297"/>
                  <a:gd name="T62" fmla="*/ 65 w 295"/>
                  <a:gd name="T63" fmla="*/ 232 h 297"/>
                  <a:gd name="T64" fmla="*/ 51 w 295"/>
                  <a:gd name="T65" fmla="*/ 263 h 297"/>
                  <a:gd name="T66" fmla="*/ 86 w 295"/>
                  <a:gd name="T67" fmla="*/ 284 h 297"/>
                  <a:gd name="T68" fmla="*/ 107 w 295"/>
                  <a:gd name="T69" fmla="*/ 258 h 297"/>
                  <a:gd name="T70" fmla="*/ 122 w 295"/>
                  <a:gd name="T71" fmla="*/ 262 h 297"/>
                  <a:gd name="T72" fmla="*/ 137 w 295"/>
                  <a:gd name="T73" fmla="*/ 264 h 297"/>
                  <a:gd name="T74" fmla="*/ 147 w 295"/>
                  <a:gd name="T75" fmla="*/ 297 h 297"/>
                  <a:gd name="T76" fmla="*/ 187 w 295"/>
                  <a:gd name="T77" fmla="*/ 291 h 297"/>
                  <a:gd name="T78" fmla="*/ 186 w 295"/>
                  <a:gd name="T79" fmla="*/ 257 h 297"/>
                  <a:gd name="T80" fmla="*/ 201 w 295"/>
                  <a:gd name="T81" fmla="*/ 251 h 297"/>
                  <a:gd name="T82" fmla="*/ 214 w 295"/>
                  <a:gd name="T83" fmla="*/ 242 h 297"/>
                  <a:gd name="T84" fmla="*/ 242 w 295"/>
                  <a:gd name="T85" fmla="*/ 262 h 297"/>
                  <a:gd name="T86" fmla="*/ 269 w 295"/>
                  <a:gd name="T87" fmla="*/ 231 h 297"/>
                  <a:gd name="T88" fmla="*/ 246 w 295"/>
                  <a:gd name="T89" fmla="*/ 205 h 297"/>
                  <a:gd name="T90" fmla="*/ 253 w 295"/>
                  <a:gd name="T91" fmla="*/ 191 h 297"/>
                  <a:gd name="T92" fmla="*/ 129 w 295"/>
                  <a:gd name="T93" fmla="*/ 228 h 297"/>
                  <a:gd name="T94" fmla="*/ 82 w 295"/>
                  <a:gd name="T95" fmla="*/ 199 h 297"/>
                  <a:gd name="T96" fmla="*/ 65 w 295"/>
                  <a:gd name="T97" fmla="*/ 146 h 297"/>
                  <a:gd name="T98" fmla="*/ 85 w 295"/>
                  <a:gd name="T99" fmla="*/ 95 h 297"/>
                  <a:gd name="T100" fmla="*/ 134 w 295"/>
                  <a:gd name="T101" fmla="*/ 68 h 297"/>
                  <a:gd name="T102" fmla="*/ 188 w 295"/>
                  <a:gd name="T103" fmla="*/ 80 h 297"/>
                  <a:gd name="T104" fmla="*/ 222 w 295"/>
                  <a:gd name="T105" fmla="*/ 123 h 297"/>
                  <a:gd name="T106" fmla="*/ 221 w 295"/>
                  <a:gd name="T107" fmla="*/ 178 h 297"/>
                  <a:gd name="T108" fmla="*/ 184 w 295"/>
                  <a:gd name="T109" fmla="*/ 220 h 297"/>
                  <a:gd name="T110" fmla="*/ 129 w 295"/>
                  <a:gd name="T111" fmla="*/ 228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95" h="297">
                    <a:moveTo>
                      <a:pt x="253" y="191"/>
                    </a:moveTo>
                    <a:cubicBezTo>
                      <a:pt x="255" y="186"/>
                      <a:pt x="257" y="182"/>
                      <a:pt x="258" y="177"/>
                    </a:cubicBezTo>
                    <a:cubicBezTo>
                      <a:pt x="269" y="176"/>
                      <a:pt x="281" y="175"/>
                      <a:pt x="292" y="173"/>
                    </a:cubicBezTo>
                    <a:cubicBezTo>
                      <a:pt x="294" y="160"/>
                      <a:pt x="295" y="146"/>
                      <a:pt x="293" y="132"/>
                    </a:cubicBezTo>
                    <a:cubicBezTo>
                      <a:pt x="282" y="130"/>
                      <a:pt x="271" y="128"/>
                      <a:pt x="259" y="127"/>
                    </a:cubicBezTo>
                    <a:cubicBezTo>
                      <a:pt x="259" y="122"/>
                      <a:pt x="257" y="117"/>
                      <a:pt x="256" y="112"/>
                    </a:cubicBezTo>
                    <a:cubicBezTo>
                      <a:pt x="254" y="107"/>
                      <a:pt x="252" y="102"/>
                      <a:pt x="250" y="98"/>
                    </a:cubicBezTo>
                    <a:cubicBezTo>
                      <a:pt x="258" y="90"/>
                      <a:pt x="266" y="82"/>
                      <a:pt x="274" y="74"/>
                    </a:cubicBezTo>
                    <a:cubicBezTo>
                      <a:pt x="267" y="62"/>
                      <a:pt x="258" y="51"/>
                      <a:pt x="248" y="41"/>
                    </a:cubicBezTo>
                    <a:cubicBezTo>
                      <a:pt x="238" y="47"/>
                      <a:pt x="228" y="52"/>
                      <a:pt x="219" y="59"/>
                    </a:cubicBezTo>
                    <a:cubicBezTo>
                      <a:pt x="215" y="56"/>
                      <a:pt x="211" y="53"/>
                      <a:pt x="206" y="50"/>
                    </a:cubicBezTo>
                    <a:cubicBezTo>
                      <a:pt x="202" y="47"/>
                      <a:pt x="197" y="45"/>
                      <a:pt x="193" y="43"/>
                    </a:cubicBezTo>
                    <a:cubicBezTo>
                      <a:pt x="194" y="32"/>
                      <a:pt x="195" y="20"/>
                      <a:pt x="195" y="9"/>
                    </a:cubicBezTo>
                    <a:cubicBezTo>
                      <a:pt x="183" y="4"/>
                      <a:pt x="169" y="2"/>
                      <a:pt x="155" y="0"/>
                    </a:cubicBezTo>
                    <a:cubicBezTo>
                      <a:pt x="151" y="11"/>
                      <a:pt x="147" y="22"/>
                      <a:pt x="144" y="33"/>
                    </a:cubicBezTo>
                    <a:cubicBezTo>
                      <a:pt x="139" y="33"/>
                      <a:pt x="134" y="33"/>
                      <a:pt x="129" y="34"/>
                    </a:cubicBezTo>
                    <a:cubicBezTo>
                      <a:pt x="124" y="35"/>
                      <a:pt x="119" y="36"/>
                      <a:pt x="114" y="37"/>
                    </a:cubicBezTo>
                    <a:cubicBezTo>
                      <a:pt x="108" y="27"/>
                      <a:pt x="101" y="18"/>
                      <a:pt x="94" y="9"/>
                    </a:cubicBezTo>
                    <a:cubicBezTo>
                      <a:pt x="81" y="14"/>
                      <a:pt x="69" y="21"/>
                      <a:pt x="58" y="29"/>
                    </a:cubicBezTo>
                    <a:cubicBezTo>
                      <a:pt x="61" y="40"/>
                      <a:pt x="65" y="50"/>
                      <a:pt x="70" y="61"/>
                    </a:cubicBezTo>
                    <a:cubicBezTo>
                      <a:pt x="66" y="64"/>
                      <a:pt x="62" y="67"/>
                      <a:pt x="59" y="72"/>
                    </a:cubicBezTo>
                    <a:cubicBezTo>
                      <a:pt x="55" y="75"/>
                      <a:pt x="53" y="80"/>
                      <a:pt x="49" y="84"/>
                    </a:cubicBezTo>
                    <a:cubicBezTo>
                      <a:pt x="39" y="80"/>
                      <a:pt x="28" y="77"/>
                      <a:pt x="17" y="75"/>
                    </a:cubicBezTo>
                    <a:cubicBezTo>
                      <a:pt x="10" y="87"/>
                      <a:pt x="5" y="100"/>
                      <a:pt x="1" y="113"/>
                    </a:cubicBezTo>
                    <a:cubicBezTo>
                      <a:pt x="11" y="120"/>
                      <a:pt x="21" y="125"/>
                      <a:pt x="31" y="130"/>
                    </a:cubicBezTo>
                    <a:cubicBezTo>
                      <a:pt x="31" y="135"/>
                      <a:pt x="30" y="140"/>
                      <a:pt x="30" y="145"/>
                    </a:cubicBezTo>
                    <a:cubicBezTo>
                      <a:pt x="29" y="150"/>
                      <a:pt x="30" y="155"/>
                      <a:pt x="30" y="161"/>
                    </a:cubicBezTo>
                    <a:cubicBezTo>
                      <a:pt x="20" y="165"/>
                      <a:pt x="10" y="170"/>
                      <a:pt x="0" y="175"/>
                    </a:cubicBezTo>
                    <a:cubicBezTo>
                      <a:pt x="2" y="189"/>
                      <a:pt x="6" y="202"/>
                      <a:pt x="12" y="214"/>
                    </a:cubicBezTo>
                    <a:cubicBezTo>
                      <a:pt x="24" y="213"/>
                      <a:pt x="35" y="211"/>
                      <a:pt x="46" y="208"/>
                    </a:cubicBezTo>
                    <a:cubicBezTo>
                      <a:pt x="48" y="212"/>
                      <a:pt x="51" y="216"/>
                      <a:pt x="55" y="220"/>
                    </a:cubicBezTo>
                    <a:cubicBezTo>
                      <a:pt x="58" y="225"/>
                      <a:pt x="61" y="228"/>
                      <a:pt x="65" y="232"/>
                    </a:cubicBezTo>
                    <a:cubicBezTo>
                      <a:pt x="60" y="242"/>
                      <a:pt x="55" y="252"/>
                      <a:pt x="51" y="263"/>
                    </a:cubicBezTo>
                    <a:cubicBezTo>
                      <a:pt x="62" y="271"/>
                      <a:pt x="73" y="279"/>
                      <a:pt x="86" y="284"/>
                    </a:cubicBezTo>
                    <a:cubicBezTo>
                      <a:pt x="94" y="276"/>
                      <a:pt x="101" y="267"/>
                      <a:pt x="107" y="258"/>
                    </a:cubicBezTo>
                    <a:cubicBezTo>
                      <a:pt x="112" y="260"/>
                      <a:pt x="117" y="261"/>
                      <a:pt x="122" y="262"/>
                    </a:cubicBezTo>
                    <a:cubicBezTo>
                      <a:pt x="127" y="263"/>
                      <a:pt x="132" y="264"/>
                      <a:pt x="137" y="264"/>
                    </a:cubicBezTo>
                    <a:cubicBezTo>
                      <a:pt x="140" y="275"/>
                      <a:pt x="143" y="286"/>
                      <a:pt x="147" y="297"/>
                    </a:cubicBezTo>
                    <a:cubicBezTo>
                      <a:pt x="160" y="297"/>
                      <a:pt x="174" y="295"/>
                      <a:pt x="187" y="291"/>
                    </a:cubicBezTo>
                    <a:cubicBezTo>
                      <a:pt x="188" y="280"/>
                      <a:pt x="187" y="268"/>
                      <a:pt x="186" y="257"/>
                    </a:cubicBezTo>
                    <a:cubicBezTo>
                      <a:pt x="191" y="255"/>
                      <a:pt x="196" y="253"/>
                      <a:pt x="201" y="251"/>
                    </a:cubicBezTo>
                    <a:cubicBezTo>
                      <a:pt x="205" y="248"/>
                      <a:pt x="210" y="245"/>
                      <a:pt x="214" y="242"/>
                    </a:cubicBezTo>
                    <a:cubicBezTo>
                      <a:pt x="222" y="249"/>
                      <a:pt x="232" y="256"/>
                      <a:pt x="242" y="262"/>
                    </a:cubicBezTo>
                    <a:cubicBezTo>
                      <a:pt x="252" y="253"/>
                      <a:pt x="261" y="242"/>
                      <a:pt x="269" y="231"/>
                    </a:cubicBezTo>
                    <a:cubicBezTo>
                      <a:pt x="262" y="222"/>
                      <a:pt x="254" y="213"/>
                      <a:pt x="246" y="205"/>
                    </a:cubicBezTo>
                    <a:cubicBezTo>
                      <a:pt x="249" y="201"/>
                      <a:pt x="251" y="196"/>
                      <a:pt x="253" y="191"/>
                    </a:cubicBezTo>
                    <a:close/>
                    <a:moveTo>
                      <a:pt x="129" y="228"/>
                    </a:moveTo>
                    <a:cubicBezTo>
                      <a:pt x="111" y="224"/>
                      <a:pt x="94" y="213"/>
                      <a:pt x="82" y="199"/>
                    </a:cubicBezTo>
                    <a:cubicBezTo>
                      <a:pt x="70" y="184"/>
                      <a:pt x="64" y="165"/>
                      <a:pt x="65" y="146"/>
                    </a:cubicBezTo>
                    <a:cubicBezTo>
                      <a:pt x="65" y="127"/>
                      <a:pt x="73" y="109"/>
                      <a:pt x="85" y="95"/>
                    </a:cubicBezTo>
                    <a:cubicBezTo>
                      <a:pt x="98" y="81"/>
                      <a:pt x="115" y="71"/>
                      <a:pt x="134" y="68"/>
                    </a:cubicBezTo>
                    <a:cubicBezTo>
                      <a:pt x="152" y="66"/>
                      <a:pt x="172" y="69"/>
                      <a:pt x="188" y="80"/>
                    </a:cubicBezTo>
                    <a:cubicBezTo>
                      <a:pt x="204" y="90"/>
                      <a:pt x="217" y="105"/>
                      <a:pt x="222" y="123"/>
                    </a:cubicBezTo>
                    <a:cubicBezTo>
                      <a:pt x="228" y="141"/>
                      <a:pt x="228" y="161"/>
                      <a:pt x="221" y="178"/>
                    </a:cubicBezTo>
                    <a:cubicBezTo>
                      <a:pt x="214" y="196"/>
                      <a:pt x="201" y="211"/>
                      <a:pt x="184" y="220"/>
                    </a:cubicBezTo>
                    <a:cubicBezTo>
                      <a:pt x="167" y="229"/>
                      <a:pt x="148" y="232"/>
                      <a:pt x="129" y="2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19486" tIns="59743" rIns="119486" bIns="5974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black"/>
                  </a:solidFill>
                  <a:effectLst/>
                  <a:uLnTx/>
                  <a:uFillTx/>
                </a:endParaRPr>
              </a:p>
            </p:txBody>
          </p:sp>
          <p:sp>
            <p:nvSpPr>
              <p:cNvPr id="13" name="Freeform 28">
                <a:extLst>
                  <a:ext uri="{FF2B5EF4-FFF2-40B4-BE49-F238E27FC236}">
                    <a16:creationId xmlns:a16="http://schemas.microsoft.com/office/drawing/2014/main" id="{BE68EC45-2B17-4E0E-9794-7C3F6B5BE13E}"/>
                  </a:ext>
                </a:extLst>
              </p:cNvPr>
              <p:cNvSpPr>
                <a:spLocks noEditPoints="1"/>
              </p:cNvSpPr>
              <p:nvPr/>
            </p:nvSpPr>
            <p:spPr bwMode="auto">
              <a:xfrm>
                <a:off x="4643438" y="666750"/>
                <a:ext cx="395288" cy="395288"/>
              </a:xfrm>
              <a:custGeom>
                <a:avLst/>
                <a:gdLst>
                  <a:gd name="T0" fmla="*/ 132 w 148"/>
                  <a:gd name="T1" fmla="*/ 80 h 148"/>
                  <a:gd name="T2" fmla="*/ 133 w 148"/>
                  <a:gd name="T3" fmla="*/ 70 h 148"/>
                  <a:gd name="T4" fmla="*/ 148 w 148"/>
                  <a:gd name="T5" fmla="*/ 62 h 148"/>
                  <a:gd name="T6" fmla="*/ 140 w 148"/>
                  <a:gd name="T7" fmla="*/ 37 h 148"/>
                  <a:gd name="T8" fmla="*/ 122 w 148"/>
                  <a:gd name="T9" fmla="*/ 40 h 148"/>
                  <a:gd name="T10" fmla="*/ 116 w 148"/>
                  <a:gd name="T11" fmla="*/ 33 h 148"/>
                  <a:gd name="T12" fmla="*/ 108 w 148"/>
                  <a:gd name="T13" fmla="*/ 26 h 148"/>
                  <a:gd name="T14" fmla="*/ 112 w 148"/>
                  <a:gd name="T15" fmla="*/ 9 h 148"/>
                  <a:gd name="T16" fmla="*/ 87 w 148"/>
                  <a:gd name="T17" fmla="*/ 0 h 148"/>
                  <a:gd name="T18" fmla="*/ 79 w 148"/>
                  <a:gd name="T19" fmla="*/ 15 h 148"/>
                  <a:gd name="T20" fmla="*/ 69 w 148"/>
                  <a:gd name="T21" fmla="*/ 15 h 148"/>
                  <a:gd name="T22" fmla="*/ 59 w 148"/>
                  <a:gd name="T23" fmla="*/ 17 h 148"/>
                  <a:gd name="T24" fmla="*/ 47 w 148"/>
                  <a:gd name="T25" fmla="*/ 4 h 148"/>
                  <a:gd name="T26" fmla="*/ 25 w 148"/>
                  <a:gd name="T27" fmla="*/ 18 h 148"/>
                  <a:gd name="T28" fmla="*/ 32 w 148"/>
                  <a:gd name="T29" fmla="*/ 34 h 148"/>
                  <a:gd name="T30" fmla="*/ 26 w 148"/>
                  <a:gd name="T31" fmla="*/ 42 h 148"/>
                  <a:gd name="T32" fmla="*/ 21 w 148"/>
                  <a:gd name="T33" fmla="*/ 51 h 148"/>
                  <a:gd name="T34" fmla="*/ 4 w 148"/>
                  <a:gd name="T35" fmla="*/ 52 h 148"/>
                  <a:gd name="T36" fmla="*/ 0 w 148"/>
                  <a:gd name="T37" fmla="*/ 78 h 148"/>
                  <a:gd name="T38" fmla="*/ 17 w 148"/>
                  <a:gd name="T39" fmla="*/ 82 h 148"/>
                  <a:gd name="T40" fmla="*/ 20 w 148"/>
                  <a:gd name="T41" fmla="*/ 92 h 148"/>
                  <a:gd name="T42" fmla="*/ 24 w 148"/>
                  <a:gd name="T43" fmla="*/ 101 h 148"/>
                  <a:gd name="T44" fmla="*/ 13 w 148"/>
                  <a:gd name="T45" fmla="*/ 115 h 148"/>
                  <a:gd name="T46" fmla="*/ 32 w 148"/>
                  <a:gd name="T47" fmla="*/ 134 h 148"/>
                  <a:gd name="T48" fmla="*/ 46 w 148"/>
                  <a:gd name="T49" fmla="*/ 124 h 148"/>
                  <a:gd name="T50" fmla="*/ 55 w 148"/>
                  <a:gd name="T51" fmla="*/ 128 h 148"/>
                  <a:gd name="T52" fmla="*/ 65 w 148"/>
                  <a:gd name="T53" fmla="*/ 130 h 148"/>
                  <a:gd name="T54" fmla="*/ 69 w 148"/>
                  <a:gd name="T55" fmla="*/ 147 h 148"/>
                  <a:gd name="T56" fmla="*/ 96 w 148"/>
                  <a:gd name="T57" fmla="*/ 145 h 148"/>
                  <a:gd name="T58" fmla="*/ 96 w 148"/>
                  <a:gd name="T59" fmla="*/ 127 h 148"/>
                  <a:gd name="T60" fmla="*/ 105 w 148"/>
                  <a:gd name="T61" fmla="*/ 123 h 148"/>
                  <a:gd name="T62" fmla="*/ 113 w 148"/>
                  <a:gd name="T63" fmla="*/ 117 h 148"/>
                  <a:gd name="T64" fmla="*/ 129 w 148"/>
                  <a:gd name="T65" fmla="*/ 124 h 148"/>
                  <a:gd name="T66" fmla="*/ 143 w 148"/>
                  <a:gd name="T67" fmla="*/ 101 h 148"/>
                  <a:gd name="T68" fmla="*/ 130 w 148"/>
                  <a:gd name="T69" fmla="*/ 90 h 148"/>
                  <a:gd name="T70" fmla="*/ 132 w 148"/>
                  <a:gd name="T71" fmla="*/ 80 h 148"/>
                  <a:gd name="T72" fmla="*/ 68 w 148"/>
                  <a:gd name="T73" fmla="*/ 92 h 148"/>
                  <a:gd name="T74" fmla="*/ 56 w 148"/>
                  <a:gd name="T75" fmla="*/ 80 h 148"/>
                  <a:gd name="T76" fmla="*/ 58 w 148"/>
                  <a:gd name="T77" fmla="*/ 63 h 148"/>
                  <a:gd name="T78" fmla="*/ 73 w 148"/>
                  <a:gd name="T79" fmla="*/ 54 h 148"/>
                  <a:gd name="T80" fmla="*/ 89 w 148"/>
                  <a:gd name="T81" fmla="*/ 60 h 148"/>
                  <a:gd name="T82" fmla="*/ 94 w 148"/>
                  <a:gd name="T83" fmla="*/ 76 h 148"/>
                  <a:gd name="T84" fmla="*/ 85 w 148"/>
                  <a:gd name="T85" fmla="*/ 90 h 148"/>
                  <a:gd name="T86" fmla="*/ 68 w 148"/>
                  <a:gd name="T87" fmla="*/ 92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8" h="148">
                    <a:moveTo>
                      <a:pt x="132" y="80"/>
                    </a:moveTo>
                    <a:cubicBezTo>
                      <a:pt x="133" y="70"/>
                      <a:pt x="133" y="70"/>
                      <a:pt x="133" y="70"/>
                    </a:cubicBezTo>
                    <a:cubicBezTo>
                      <a:pt x="138" y="68"/>
                      <a:pt x="143" y="65"/>
                      <a:pt x="148" y="62"/>
                    </a:cubicBezTo>
                    <a:cubicBezTo>
                      <a:pt x="147" y="53"/>
                      <a:pt x="144" y="45"/>
                      <a:pt x="140" y="37"/>
                    </a:cubicBezTo>
                    <a:cubicBezTo>
                      <a:pt x="134" y="38"/>
                      <a:pt x="128" y="39"/>
                      <a:pt x="122" y="40"/>
                    </a:cubicBezTo>
                    <a:cubicBezTo>
                      <a:pt x="121" y="37"/>
                      <a:pt x="118" y="35"/>
                      <a:pt x="116" y="33"/>
                    </a:cubicBezTo>
                    <a:cubicBezTo>
                      <a:pt x="114" y="30"/>
                      <a:pt x="111" y="28"/>
                      <a:pt x="108" y="26"/>
                    </a:cubicBezTo>
                    <a:cubicBezTo>
                      <a:pt x="110" y="21"/>
                      <a:pt x="111" y="15"/>
                      <a:pt x="112" y="9"/>
                    </a:cubicBezTo>
                    <a:cubicBezTo>
                      <a:pt x="104" y="5"/>
                      <a:pt x="96" y="1"/>
                      <a:pt x="87" y="0"/>
                    </a:cubicBezTo>
                    <a:cubicBezTo>
                      <a:pt x="84" y="5"/>
                      <a:pt x="81" y="10"/>
                      <a:pt x="79" y="15"/>
                    </a:cubicBezTo>
                    <a:cubicBezTo>
                      <a:pt x="75" y="15"/>
                      <a:pt x="72" y="15"/>
                      <a:pt x="69" y="15"/>
                    </a:cubicBezTo>
                    <a:cubicBezTo>
                      <a:pt x="59" y="17"/>
                      <a:pt x="59" y="17"/>
                      <a:pt x="59" y="17"/>
                    </a:cubicBezTo>
                    <a:cubicBezTo>
                      <a:pt x="55" y="13"/>
                      <a:pt x="52" y="8"/>
                      <a:pt x="47" y="4"/>
                    </a:cubicBezTo>
                    <a:cubicBezTo>
                      <a:pt x="39" y="7"/>
                      <a:pt x="32" y="12"/>
                      <a:pt x="25" y="18"/>
                    </a:cubicBezTo>
                    <a:cubicBezTo>
                      <a:pt x="27" y="24"/>
                      <a:pt x="29" y="29"/>
                      <a:pt x="32" y="34"/>
                    </a:cubicBezTo>
                    <a:cubicBezTo>
                      <a:pt x="29" y="36"/>
                      <a:pt x="28" y="39"/>
                      <a:pt x="26" y="42"/>
                    </a:cubicBezTo>
                    <a:cubicBezTo>
                      <a:pt x="24" y="45"/>
                      <a:pt x="23" y="48"/>
                      <a:pt x="21" y="51"/>
                    </a:cubicBezTo>
                    <a:cubicBezTo>
                      <a:pt x="16" y="51"/>
                      <a:pt x="9" y="51"/>
                      <a:pt x="4" y="52"/>
                    </a:cubicBezTo>
                    <a:cubicBezTo>
                      <a:pt x="1" y="60"/>
                      <a:pt x="0" y="69"/>
                      <a:pt x="0" y="78"/>
                    </a:cubicBezTo>
                    <a:cubicBezTo>
                      <a:pt x="6" y="80"/>
                      <a:pt x="12" y="81"/>
                      <a:pt x="17" y="82"/>
                    </a:cubicBezTo>
                    <a:cubicBezTo>
                      <a:pt x="18" y="86"/>
                      <a:pt x="18" y="89"/>
                      <a:pt x="20" y="92"/>
                    </a:cubicBezTo>
                    <a:cubicBezTo>
                      <a:pt x="21" y="95"/>
                      <a:pt x="22" y="98"/>
                      <a:pt x="24" y="101"/>
                    </a:cubicBezTo>
                    <a:cubicBezTo>
                      <a:pt x="20" y="105"/>
                      <a:pt x="17" y="110"/>
                      <a:pt x="13" y="115"/>
                    </a:cubicBezTo>
                    <a:cubicBezTo>
                      <a:pt x="18" y="122"/>
                      <a:pt x="25" y="129"/>
                      <a:pt x="32" y="134"/>
                    </a:cubicBezTo>
                    <a:cubicBezTo>
                      <a:pt x="37" y="131"/>
                      <a:pt x="42" y="128"/>
                      <a:pt x="46" y="124"/>
                    </a:cubicBezTo>
                    <a:cubicBezTo>
                      <a:pt x="55" y="128"/>
                      <a:pt x="55" y="128"/>
                      <a:pt x="55" y="128"/>
                    </a:cubicBezTo>
                    <a:cubicBezTo>
                      <a:pt x="58" y="129"/>
                      <a:pt x="62" y="130"/>
                      <a:pt x="65" y="130"/>
                    </a:cubicBezTo>
                    <a:cubicBezTo>
                      <a:pt x="66" y="136"/>
                      <a:pt x="67" y="142"/>
                      <a:pt x="69" y="147"/>
                    </a:cubicBezTo>
                    <a:cubicBezTo>
                      <a:pt x="78" y="148"/>
                      <a:pt x="87" y="147"/>
                      <a:pt x="96" y="145"/>
                    </a:cubicBezTo>
                    <a:cubicBezTo>
                      <a:pt x="96" y="139"/>
                      <a:pt x="97" y="133"/>
                      <a:pt x="96" y="127"/>
                    </a:cubicBezTo>
                    <a:cubicBezTo>
                      <a:pt x="99" y="126"/>
                      <a:pt x="103" y="125"/>
                      <a:pt x="105" y="123"/>
                    </a:cubicBezTo>
                    <a:cubicBezTo>
                      <a:pt x="108" y="121"/>
                      <a:pt x="111" y="119"/>
                      <a:pt x="113" y="117"/>
                    </a:cubicBezTo>
                    <a:cubicBezTo>
                      <a:pt x="118" y="119"/>
                      <a:pt x="124" y="122"/>
                      <a:pt x="129" y="124"/>
                    </a:cubicBezTo>
                    <a:cubicBezTo>
                      <a:pt x="135" y="117"/>
                      <a:pt x="140" y="110"/>
                      <a:pt x="143" y="101"/>
                    </a:cubicBezTo>
                    <a:cubicBezTo>
                      <a:pt x="139" y="97"/>
                      <a:pt x="135" y="93"/>
                      <a:pt x="130" y="90"/>
                    </a:cubicBezTo>
                    <a:lnTo>
                      <a:pt x="132" y="80"/>
                    </a:lnTo>
                    <a:close/>
                    <a:moveTo>
                      <a:pt x="68" y="92"/>
                    </a:moveTo>
                    <a:cubicBezTo>
                      <a:pt x="63" y="90"/>
                      <a:pt x="58" y="85"/>
                      <a:pt x="56" y="80"/>
                    </a:cubicBezTo>
                    <a:cubicBezTo>
                      <a:pt x="54" y="74"/>
                      <a:pt x="55" y="67"/>
                      <a:pt x="58" y="63"/>
                    </a:cubicBezTo>
                    <a:cubicBezTo>
                      <a:pt x="61" y="58"/>
                      <a:pt x="67" y="54"/>
                      <a:pt x="73" y="54"/>
                    </a:cubicBezTo>
                    <a:cubicBezTo>
                      <a:pt x="79" y="53"/>
                      <a:pt x="85" y="55"/>
                      <a:pt x="89" y="60"/>
                    </a:cubicBezTo>
                    <a:cubicBezTo>
                      <a:pt x="93" y="64"/>
                      <a:pt x="95" y="70"/>
                      <a:pt x="94" y="76"/>
                    </a:cubicBezTo>
                    <a:cubicBezTo>
                      <a:pt x="94" y="82"/>
                      <a:pt x="90" y="87"/>
                      <a:pt x="85" y="90"/>
                    </a:cubicBezTo>
                    <a:cubicBezTo>
                      <a:pt x="80" y="93"/>
                      <a:pt x="74" y="94"/>
                      <a:pt x="68" y="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19486" tIns="59743" rIns="119486" bIns="5974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black"/>
                  </a:solidFill>
                  <a:effectLst/>
                  <a:uLnTx/>
                  <a:uFillTx/>
                </a:endParaRPr>
              </a:p>
            </p:txBody>
          </p:sp>
        </p:grpSp>
        <p:grpSp>
          <p:nvGrpSpPr>
            <p:cNvPr id="14" name="Group 13">
              <a:extLst>
                <a:ext uri="{FF2B5EF4-FFF2-40B4-BE49-F238E27FC236}">
                  <a16:creationId xmlns:a16="http://schemas.microsoft.com/office/drawing/2014/main" id="{A4DD2A63-FA44-4628-BD3D-F0BD117017A9}"/>
                </a:ext>
              </a:extLst>
            </p:cNvPr>
            <p:cNvGrpSpPr/>
            <p:nvPr/>
          </p:nvGrpSpPr>
          <p:grpSpPr>
            <a:xfrm>
              <a:off x="7272426" y="2309951"/>
              <a:ext cx="229433" cy="258697"/>
              <a:chOff x="4105275" y="666750"/>
              <a:chExt cx="933451" cy="1052513"/>
            </a:xfrm>
            <a:solidFill>
              <a:schemeClr val="bg1"/>
            </a:solidFill>
          </p:grpSpPr>
          <p:sp>
            <p:nvSpPr>
              <p:cNvPr id="15" name="Freeform 27">
                <a:extLst>
                  <a:ext uri="{FF2B5EF4-FFF2-40B4-BE49-F238E27FC236}">
                    <a16:creationId xmlns:a16="http://schemas.microsoft.com/office/drawing/2014/main" id="{ABAA6D50-D410-4785-A4D3-47D9E862ACD1}"/>
                  </a:ext>
                </a:extLst>
              </p:cNvPr>
              <p:cNvSpPr>
                <a:spLocks noEditPoints="1"/>
              </p:cNvSpPr>
              <p:nvPr/>
            </p:nvSpPr>
            <p:spPr bwMode="auto">
              <a:xfrm>
                <a:off x="4105275" y="925513"/>
                <a:ext cx="788988" cy="793750"/>
              </a:xfrm>
              <a:custGeom>
                <a:avLst/>
                <a:gdLst>
                  <a:gd name="T0" fmla="*/ 253 w 295"/>
                  <a:gd name="T1" fmla="*/ 191 h 297"/>
                  <a:gd name="T2" fmla="*/ 258 w 295"/>
                  <a:gd name="T3" fmla="*/ 177 h 297"/>
                  <a:gd name="T4" fmla="*/ 292 w 295"/>
                  <a:gd name="T5" fmla="*/ 173 h 297"/>
                  <a:gd name="T6" fmla="*/ 293 w 295"/>
                  <a:gd name="T7" fmla="*/ 132 h 297"/>
                  <a:gd name="T8" fmla="*/ 259 w 295"/>
                  <a:gd name="T9" fmla="*/ 127 h 297"/>
                  <a:gd name="T10" fmla="*/ 256 w 295"/>
                  <a:gd name="T11" fmla="*/ 112 h 297"/>
                  <a:gd name="T12" fmla="*/ 250 w 295"/>
                  <a:gd name="T13" fmla="*/ 98 h 297"/>
                  <a:gd name="T14" fmla="*/ 274 w 295"/>
                  <a:gd name="T15" fmla="*/ 74 h 297"/>
                  <a:gd name="T16" fmla="*/ 248 w 295"/>
                  <a:gd name="T17" fmla="*/ 41 h 297"/>
                  <a:gd name="T18" fmla="*/ 219 w 295"/>
                  <a:gd name="T19" fmla="*/ 59 h 297"/>
                  <a:gd name="T20" fmla="*/ 206 w 295"/>
                  <a:gd name="T21" fmla="*/ 50 h 297"/>
                  <a:gd name="T22" fmla="*/ 193 w 295"/>
                  <a:gd name="T23" fmla="*/ 43 h 297"/>
                  <a:gd name="T24" fmla="*/ 195 w 295"/>
                  <a:gd name="T25" fmla="*/ 9 h 297"/>
                  <a:gd name="T26" fmla="*/ 155 w 295"/>
                  <a:gd name="T27" fmla="*/ 0 h 297"/>
                  <a:gd name="T28" fmla="*/ 144 w 295"/>
                  <a:gd name="T29" fmla="*/ 33 h 297"/>
                  <a:gd name="T30" fmla="*/ 129 w 295"/>
                  <a:gd name="T31" fmla="*/ 34 h 297"/>
                  <a:gd name="T32" fmla="*/ 114 w 295"/>
                  <a:gd name="T33" fmla="*/ 37 h 297"/>
                  <a:gd name="T34" fmla="*/ 94 w 295"/>
                  <a:gd name="T35" fmla="*/ 9 h 297"/>
                  <a:gd name="T36" fmla="*/ 58 w 295"/>
                  <a:gd name="T37" fmla="*/ 29 h 297"/>
                  <a:gd name="T38" fmla="*/ 70 w 295"/>
                  <a:gd name="T39" fmla="*/ 61 h 297"/>
                  <a:gd name="T40" fmla="*/ 59 w 295"/>
                  <a:gd name="T41" fmla="*/ 72 h 297"/>
                  <a:gd name="T42" fmla="*/ 49 w 295"/>
                  <a:gd name="T43" fmla="*/ 84 h 297"/>
                  <a:gd name="T44" fmla="*/ 17 w 295"/>
                  <a:gd name="T45" fmla="*/ 75 h 297"/>
                  <a:gd name="T46" fmla="*/ 1 w 295"/>
                  <a:gd name="T47" fmla="*/ 113 h 297"/>
                  <a:gd name="T48" fmla="*/ 31 w 295"/>
                  <a:gd name="T49" fmla="*/ 130 h 297"/>
                  <a:gd name="T50" fmla="*/ 30 w 295"/>
                  <a:gd name="T51" fmla="*/ 145 h 297"/>
                  <a:gd name="T52" fmla="*/ 30 w 295"/>
                  <a:gd name="T53" fmla="*/ 161 h 297"/>
                  <a:gd name="T54" fmla="*/ 0 w 295"/>
                  <a:gd name="T55" fmla="*/ 175 h 297"/>
                  <a:gd name="T56" fmla="*/ 12 w 295"/>
                  <a:gd name="T57" fmla="*/ 214 h 297"/>
                  <a:gd name="T58" fmla="*/ 46 w 295"/>
                  <a:gd name="T59" fmla="*/ 208 h 297"/>
                  <a:gd name="T60" fmla="*/ 55 w 295"/>
                  <a:gd name="T61" fmla="*/ 220 h 297"/>
                  <a:gd name="T62" fmla="*/ 65 w 295"/>
                  <a:gd name="T63" fmla="*/ 232 h 297"/>
                  <a:gd name="T64" fmla="*/ 51 w 295"/>
                  <a:gd name="T65" fmla="*/ 263 h 297"/>
                  <a:gd name="T66" fmla="*/ 86 w 295"/>
                  <a:gd name="T67" fmla="*/ 284 h 297"/>
                  <a:gd name="T68" fmla="*/ 107 w 295"/>
                  <a:gd name="T69" fmla="*/ 258 h 297"/>
                  <a:gd name="T70" fmla="*/ 122 w 295"/>
                  <a:gd name="T71" fmla="*/ 262 h 297"/>
                  <a:gd name="T72" fmla="*/ 137 w 295"/>
                  <a:gd name="T73" fmla="*/ 264 h 297"/>
                  <a:gd name="T74" fmla="*/ 147 w 295"/>
                  <a:gd name="T75" fmla="*/ 297 h 297"/>
                  <a:gd name="T76" fmla="*/ 187 w 295"/>
                  <a:gd name="T77" fmla="*/ 291 h 297"/>
                  <a:gd name="T78" fmla="*/ 186 w 295"/>
                  <a:gd name="T79" fmla="*/ 257 h 297"/>
                  <a:gd name="T80" fmla="*/ 201 w 295"/>
                  <a:gd name="T81" fmla="*/ 251 h 297"/>
                  <a:gd name="T82" fmla="*/ 214 w 295"/>
                  <a:gd name="T83" fmla="*/ 242 h 297"/>
                  <a:gd name="T84" fmla="*/ 242 w 295"/>
                  <a:gd name="T85" fmla="*/ 262 h 297"/>
                  <a:gd name="T86" fmla="*/ 269 w 295"/>
                  <a:gd name="T87" fmla="*/ 231 h 297"/>
                  <a:gd name="T88" fmla="*/ 246 w 295"/>
                  <a:gd name="T89" fmla="*/ 205 h 297"/>
                  <a:gd name="T90" fmla="*/ 253 w 295"/>
                  <a:gd name="T91" fmla="*/ 191 h 297"/>
                  <a:gd name="T92" fmla="*/ 129 w 295"/>
                  <a:gd name="T93" fmla="*/ 228 h 297"/>
                  <a:gd name="T94" fmla="*/ 82 w 295"/>
                  <a:gd name="T95" fmla="*/ 199 h 297"/>
                  <a:gd name="T96" fmla="*/ 65 w 295"/>
                  <a:gd name="T97" fmla="*/ 146 h 297"/>
                  <a:gd name="T98" fmla="*/ 85 w 295"/>
                  <a:gd name="T99" fmla="*/ 95 h 297"/>
                  <a:gd name="T100" fmla="*/ 134 w 295"/>
                  <a:gd name="T101" fmla="*/ 68 h 297"/>
                  <a:gd name="T102" fmla="*/ 188 w 295"/>
                  <a:gd name="T103" fmla="*/ 80 h 297"/>
                  <a:gd name="T104" fmla="*/ 222 w 295"/>
                  <a:gd name="T105" fmla="*/ 123 h 297"/>
                  <a:gd name="T106" fmla="*/ 221 w 295"/>
                  <a:gd name="T107" fmla="*/ 178 h 297"/>
                  <a:gd name="T108" fmla="*/ 184 w 295"/>
                  <a:gd name="T109" fmla="*/ 220 h 297"/>
                  <a:gd name="T110" fmla="*/ 129 w 295"/>
                  <a:gd name="T111" fmla="*/ 228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95" h="297">
                    <a:moveTo>
                      <a:pt x="253" y="191"/>
                    </a:moveTo>
                    <a:cubicBezTo>
                      <a:pt x="255" y="186"/>
                      <a:pt x="257" y="182"/>
                      <a:pt x="258" y="177"/>
                    </a:cubicBezTo>
                    <a:cubicBezTo>
                      <a:pt x="269" y="176"/>
                      <a:pt x="281" y="175"/>
                      <a:pt x="292" y="173"/>
                    </a:cubicBezTo>
                    <a:cubicBezTo>
                      <a:pt x="294" y="160"/>
                      <a:pt x="295" y="146"/>
                      <a:pt x="293" y="132"/>
                    </a:cubicBezTo>
                    <a:cubicBezTo>
                      <a:pt x="282" y="130"/>
                      <a:pt x="271" y="128"/>
                      <a:pt x="259" y="127"/>
                    </a:cubicBezTo>
                    <a:cubicBezTo>
                      <a:pt x="259" y="122"/>
                      <a:pt x="257" y="117"/>
                      <a:pt x="256" y="112"/>
                    </a:cubicBezTo>
                    <a:cubicBezTo>
                      <a:pt x="254" y="107"/>
                      <a:pt x="252" y="102"/>
                      <a:pt x="250" y="98"/>
                    </a:cubicBezTo>
                    <a:cubicBezTo>
                      <a:pt x="258" y="90"/>
                      <a:pt x="266" y="82"/>
                      <a:pt x="274" y="74"/>
                    </a:cubicBezTo>
                    <a:cubicBezTo>
                      <a:pt x="267" y="62"/>
                      <a:pt x="258" y="51"/>
                      <a:pt x="248" y="41"/>
                    </a:cubicBezTo>
                    <a:cubicBezTo>
                      <a:pt x="238" y="47"/>
                      <a:pt x="228" y="52"/>
                      <a:pt x="219" y="59"/>
                    </a:cubicBezTo>
                    <a:cubicBezTo>
                      <a:pt x="215" y="56"/>
                      <a:pt x="211" y="53"/>
                      <a:pt x="206" y="50"/>
                    </a:cubicBezTo>
                    <a:cubicBezTo>
                      <a:pt x="202" y="47"/>
                      <a:pt x="197" y="45"/>
                      <a:pt x="193" y="43"/>
                    </a:cubicBezTo>
                    <a:cubicBezTo>
                      <a:pt x="194" y="32"/>
                      <a:pt x="195" y="20"/>
                      <a:pt x="195" y="9"/>
                    </a:cubicBezTo>
                    <a:cubicBezTo>
                      <a:pt x="183" y="4"/>
                      <a:pt x="169" y="2"/>
                      <a:pt x="155" y="0"/>
                    </a:cubicBezTo>
                    <a:cubicBezTo>
                      <a:pt x="151" y="11"/>
                      <a:pt x="147" y="22"/>
                      <a:pt x="144" y="33"/>
                    </a:cubicBezTo>
                    <a:cubicBezTo>
                      <a:pt x="139" y="33"/>
                      <a:pt x="134" y="33"/>
                      <a:pt x="129" y="34"/>
                    </a:cubicBezTo>
                    <a:cubicBezTo>
                      <a:pt x="124" y="35"/>
                      <a:pt x="119" y="36"/>
                      <a:pt x="114" y="37"/>
                    </a:cubicBezTo>
                    <a:cubicBezTo>
                      <a:pt x="108" y="27"/>
                      <a:pt x="101" y="18"/>
                      <a:pt x="94" y="9"/>
                    </a:cubicBezTo>
                    <a:cubicBezTo>
                      <a:pt x="81" y="14"/>
                      <a:pt x="69" y="21"/>
                      <a:pt x="58" y="29"/>
                    </a:cubicBezTo>
                    <a:cubicBezTo>
                      <a:pt x="61" y="40"/>
                      <a:pt x="65" y="50"/>
                      <a:pt x="70" y="61"/>
                    </a:cubicBezTo>
                    <a:cubicBezTo>
                      <a:pt x="66" y="64"/>
                      <a:pt x="62" y="67"/>
                      <a:pt x="59" y="72"/>
                    </a:cubicBezTo>
                    <a:cubicBezTo>
                      <a:pt x="55" y="75"/>
                      <a:pt x="53" y="80"/>
                      <a:pt x="49" y="84"/>
                    </a:cubicBezTo>
                    <a:cubicBezTo>
                      <a:pt x="39" y="80"/>
                      <a:pt x="28" y="77"/>
                      <a:pt x="17" y="75"/>
                    </a:cubicBezTo>
                    <a:cubicBezTo>
                      <a:pt x="10" y="87"/>
                      <a:pt x="5" y="100"/>
                      <a:pt x="1" y="113"/>
                    </a:cubicBezTo>
                    <a:cubicBezTo>
                      <a:pt x="11" y="120"/>
                      <a:pt x="21" y="125"/>
                      <a:pt x="31" y="130"/>
                    </a:cubicBezTo>
                    <a:cubicBezTo>
                      <a:pt x="31" y="135"/>
                      <a:pt x="30" y="140"/>
                      <a:pt x="30" y="145"/>
                    </a:cubicBezTo>
                    <a:cubicBezTo>
                      <a:pt x="29" y="150"/>
                      <a:pt x="30" y="155"/>
                      <a:pt x="30" y="161"/>
                    </a:cubicBezTo>
                    <a:cubicBezTo>
                      <a:pt x="20" y="165"/>
                      <a:pt x="10" y="170"/>
                      <a:pt x="0" y="175"/>
                    </a:cubicBezTo>
                    <a:cubicBezTo>
                      <a:pt x="2" y="189"/>
                      <a:pt x="6" y="202"/>
                      <a:pt x="12" y="214"/>
                    </a:cubicBezTo>
                    <a:cubicBezTo>
                      <a:pt x="24" y="213"/>
                      <a:pt x="35" y="211"/>
                      <a:pt x="46" y="208"/>
                    </a:cubicBezTo>
                    <a:cubicBezTo>
                      <a:pt x="48" y="212"/>
                      <a:pt x="51" y="216"/>
                      <a:pt x="55" y="220"/>
                    </a:cubicBezTo>
                    <a:cubicBezTo>
                      <a:pt x="58" y="225"/>
                      <a:pt x="61" y="228"/>
                      <a:pt x="65" y="232"/>
                    </a:cubicBezTo>
                    <a:cubicBezTo>
                      <a:pt x="60" y="242"/>
                      <a:pt x="55" y="252"/>
                      <a:pt x="51" y="263"/>
                    </a:cubicBezTo>
                    <a:cubicBezTo>
                      <a:pt x="62" y="271"/>
                      <a:pt x="73" y="279"/>
                      <a:pt x="86" y="284"/>
                    </a:cubicBezTo>
                    <a:cubicBezTo>
                      <a:pt x="94" y="276"/>
                      <a:pt x="101" y="267"/>
                      <a:pt x="107" y="258"/>
                    </a:cubicBezTo>
                    <a:cubicBezTo>
                      <a:pt x="112" y="260"/>
                      <a:pt x="117" y="261"/>
                      <a:pt x="122" y="262"/>
                    </a:cubicBezTo>
                    <a:cubicBezTo>
                      <a:pt x="127" y="263"/>
                      <a:pt x="132" y="264"/>
                      <a:pt x="137" y="264"/>
                    </a:cubicBezTo>
                    <a:cubicBezTo>
                      <a:pt x="140" y="275"/>
                      <a:pt x="143" y="286"/>
                      <a:pt x="147" y="297"/>
                    </a:cubicBezTo>
                    <a:cubicBezTo>
                      <a:pt x="160" y="297"/>
                      <a:pt x="174" y="295"/>
                      <a:pt x="187" y="291"/>
                    </a:cubicBezTo>
                    <a:cubicBezTo>
                      <a:pt x="188" y="280"/>
                      <a:pt x="187" y="268"/>
                      <a:pt x="186" y="257"/>
                    </a:cubicBezTo>
                    <a:cubicBezTo>
                      <a:pt x="191" y="255"/>
                      <a:pt x="196" y="253"/>
                      <a:pt x="201" y="251"/>
                    </a:cubicBezTo>
                    <a:cubicBezTo>
                      <a:pt x="205" y="248"/>
                      <a:pt x="210" y="245"/>
                      <a:pt x="214" y="242"/>
                    </a:cubicBezTo>
                    <a:cubicBezTo>
                      <a:pt x="222" y="249"/>
                      <a:pt x="232" y="256"/>
                      <a:pt x="242" y="262"/>
                    </a:cubicBezTo>
                    <a:cubicBezTo>
                      <a:pt x="252" y="253"/>
                      <a:pt x="261" y="242"/>
                      <a:pt x="269" y="231"/>
                    </a:cubicBezTo>
                    <a:cubicBezTo>
                      <a:pt x="262" y="222"/>
                      <a:pt x="254" y="213"/>
                      <a:pt x="246" y="205"/>
                    </a:cubicBezTo>
                    <a:cubicBezTo>
                      <a:pt x="249" y="201"/>
                      <a:pt x="251" y="196"/>
                      <a:pt x="253" y="191"/>
                    </a:cubicBezTo>
                    <a:close/>
                    <a:moveTo>
                      <a:pt x="129" y="228"/>
                    </a:moveTo>
                    <a:cubicBezTo>
                      <a:pt x="111" y="224"/>
                      <a:pt x="94" y="213"/>
                      <a:pt x="82" y="199"/>
                    </a:cubicBezTo>
                    <a:cubicBezTo>
                      <a:pt x="70" y="184"/>
                      <a:pt x="64" y="165"/>
                      <a:pt x="65" y="146"/>
                    </a:cubicBezTo>
                    <a:cubicBezTo>
                      <a:pt x="65" y="127"/>
                      <a:pt x="73" y="109"/>
                      <a:pt x="85" y="95"/>
                    </a:cubicBezTo>
                    <a:cubicBezTo>
                      <a:pt x="98" y="81"/>
                      <a:pt x="115" y="71"/>
                      <a:pt x="134" y="68"/>
                    </a:cubicBezTo>
                    <a:cubicBezTo>
                      <a:pt x="152" y="66"/>
                      <a:pt x="172" y="69"/>
                      <a:pt x="188" y="80"/>
                    </a:cubicBezTo>
                    <a:cubicBezTo>
                      <a:pt x="204" y="90"/>
                      <a:pt x="217" y="105"/>
                      <a:pt x="222" y="123"/>
                    </a:cubicBezTo>
                    <a:cubicBezTo>
                      <a:pt x="228" y="141"/>
                      <a:pt x="228" y="161"/>
                      <a:pt x="221" y="178"/>
                    </a:cubicBezTo>
                    <a:cubicBezTo>
                      <a:pt x="214" y="196"/>
                      <a:pt x="201" y="211"/>
                      <a:pt x="184" y="220"/>
                    </a:cubicBezTo>
                    <a:cubicBezTo>
                      <a:pt x="167" y="229"/>
                      <a:pt x="148" y="232"/>
                      <a:pt x="129" y="2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19486" tIns="59743" rIns="119486" bIns="59743" numCol="1" anchor="t" anchorCtr="0" compatLnSpc="1">
                <a:prstTxWarp prst="textNoShape">
                  <a:avLst/>
                </a:prstTxWarp>
              </a:bodyPr>
              <a:lstStyle/>
              <a:p>
                <a:endParaRPr lang="en-US" sz="1600" dirty="0"/>
              </a:p>
            </p:txBody>
          </p:sp>
          <p:sp>
            <p:nvSpPr>
              <p:cNvPr id="16" name="Freeform 28">
                <a:extLst>
                  <a:ext uri="{FF2B5EF4-FFF2-40B4-BE49-F238E27FC236}">
                    <a16:creationId xmlns:a16="http://schemas.microsoft.com/office/drawing/2014/main" id="{3E507EE3-B1C4-4A3F-B925-1ADC58E3EBE0}"/>
                  </a:ext>
                </a:extLst>
              </p:cNvPr>
              <p:cNvSpPr>
                <a:spLocks noEditPoints="1"/>
              </p:cNvSpPr>
              <p:nvPr/>
            </p:nvSpPr>
            <p:spPr bwMode="auto">
              <a:xfrm>
                <a:off x="4643438" y="666750"/>
                <a:ext cx="395288" cy="395288"/>
              </a:xfrm>
              <a:custGeom>
                <a:avLst/>
                <a:gdLst>
                  <a:gd name="T0" fmla="*/ 132 w 148"/>
                  <a:gd name="T1" fmla="*/ 80 h 148"/>
                  <a:gd name="T2" fmla="*/ 133 w 148"/>
                  <a:gd name="T3" fmla="*/ 70 h 148"/>
                  <a:gd name="T4" fmla="*/ 148 w 148"/>
                  <a:gd name="T5" fmla="*/ 62 h 148"/>
                  <a:gd name="T6" fmla="*/ 140 w 148"/>
                  <a:gd name="T7" fmla="*/ 37 h 148"/>
                  <a:gd name="T8" fmla="*/ 122 w 148"/>
                  <a:gd name="T9" fmla="*/ 40 h 148"/>
                  <a:gd name="T10" fmla="*/ 116 w 148"/>
                  <a:gd name="T11" fmla="*/ 33 h 148"/>
                  <a:gd name="T12" fmla="*/ 108 w 148"/>
                  <a:gd name="T13" fmla="*/ 26 h 148"/>
                  <a:gd name="T14" fmla="*/ 112 w 148"/>
                  <a:gd name="T15" fmla="*/ 9 h 148"/>
                  <a:gd name="T16" fmla="*/ 87 w 148"/>
                  <a:gd name="T17" fmla="*/ 0 h 148"/>
                  <a:gd name="T18" fmla="*/ 79 w 148"/>
                  <a:gd name="T19" fmla="*/ 15 h 148"/>
                  <a:gd name="T20" fmla="*/ 69 w 148"/>
                  <a:gd name="T21" fmla="*/ 15 h 148"/>
                  <a:gd name="T22" fmla="*/ 59 w 148"/>
                  <a:gd name="T23" fmla="*/ 17 h 148"/>
                  <a:gd name="T24" fmla="*/ 47 w 148"/>
                  <a:gd name="T25" fmla="*/ 4 h 148"/>
                  <a:gd name="T26" fmla="*/ 25 w 148"/>
                  <a:gd name="T27" fmla="*/ 18 h 148"/>
                  <a:gd name="T28" fmla="*/ 32 w 148"/>
                  <a:gd name="T29" fmla="*/ 34 h 148"/>
                  <a:gd name="T30" fmla="*/ 26 w 148"/>
                  <a:gd name="T31" fmla="*/ 42 h 148"/>
                  <a:gd name="T32" fmla="*/ 21 w 148"/>
                  <a:gd name="T33" fmla="*/ 51 h 148"/>
                  <a:gd name="T34" fmla="*/ 4 w 148"/>
                  <a:gd name="T35" fmla="*/ 52 h 148"/>
                  <a:gd name="T36" fmla="*/ 0 w 148"/>
                  <a:gd name="T37" fmla="*/ 78 h 148"/>
                  <a:gd name="T38" fmla="*/ 17 w 148"/>
                  <a:gd name="T39" fmla="*/ 82 h 148"/>
                  <a:gd name="T40" fmla="*/ 20 w 148"/>
                  <a:gd name="T41" fmla="*/ 92 h 148"/>
                  <a:gd name="T42" fmla="*/ 24 w 148"/>
                  <a:gd name="T43" fmla="*/ 101 h 148"/>
                  <a:gd name="T44" fmla="*/ 13 w 148"/>
                  <a:gd name="T45" fmla="*/ 115 h 148"/>
                  <a:gd name="T46" fmla="*/ 32 w 148"/>
                  <a:gd name="T47" fmla="*/ 134 h 148"/>
                  <a:gd name="T48" fmla="*/ 46 w 148"/>
                  <a:gd name="T49" fmla="*/ 124 h 148"/>
                  <a:gd name="T50" fmla="*/ 55 w 148"/>
                  <a:gd name="T51" fmla="*/ 128 h 148"/>
                  <a:gd name="T52" fmla="*/ 65 w 148"/>
                  <a:gd name="T53" fmla="*/ 130 h 148"/>
                  <a:gd name="T54" fmla="*/ 69 w 148"/>
                  <a:gd name="T55" fmla="*/ 147 h 148"/>
                  <a:gd name="T56" fmla="*/ 96 w 148"/>
                  <a:gd name="T57" fmla="*/ 145 h 148"/>
                  <a:gd name="T58" fmla="*/ 96 w 148"/>
                  <a:gd name="T59" fmla="*/ 127 h 148"/>
                  <a:gd name="T60" fmla="*/ 105 w 148"/>
                  <a:gd name="T61" fmla="*/ 123 h 148"/>
                  <a:gd name="T62" fmla="*/ 113 w 148"/>
                  <a:gd name="T63" fmla="*/ 117 h 148"/>
                  <a:gd name="T64" fmla="*/ 129 w 148"/>
                  <a:gd name="T65" fmla="*/ 124 h 148"/>
                  <a:gd name="T66" fmla="*/ 143 w 148"/>
                  <a:gd name="T67" fmla="*/ 101 h 148"/>
                  <a:gd name="T68" fmla="*/ 130 w 148"/>
                  <a:gd name="T69" fmla="*/ 90 h 148"/>
                  <a:gd name="T70" fmla="*/ 132 w 148"/>
                  <a:gd name="T71" fmla="*/ 80 h 148"/>
                  <a:gd name="T72" fmla="*/ 68 w 148"/>
                  <a:gd name="T73" fmla="*/ 92 h 148"/>
                  <a:gd name="T74" fmla="*/ 56 w 148"/>
                  <a:gd name="T75" fmla="*/ 80 h 148"/>
                  <a:gd name="T76" fmla="*/ 58 w 148"/>
                  <a:gd name="T77" fmla="*/ 63 h 148"/>
                  <a:gd name="T78" fmla="*/ 73 w 148"/>
                  <a:gd name="T79" fmla="*/ 54 h 148"/>
                  <a:gd name="T80" fmla="*/ 89 w 148"/>
                  <a:gd name="T81" fmla="*/ 60 h 148"/>
                  <a:gd name="T82" fmla="*/ 94 w 148"/>
                  <a:gd name="T83" fmla="*/ 76 h 148"/>
                  <a:gd name="T84" fmla="*/ 85 w 148"/>
                  <a:gd name="T85" fmla="*/ 90 h 148"/>
                  <a:gd name="T86" fmla="*/ 68 w 148"/>
                  <a:gd name="T87" fmla="*/ 92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8" h="148">
                    <a:moveTo>
                      <a:pt x="132" y="80"/>
                    </a:moveTo>
                    <a:cubicBezTo>
                      <a:pt x="133" y="70"/>
                      <a:pt x="133" y="70"/>
                      <a:pt x="133" y="70"/>
                    </a:cubicBezTo>
                    <a:cubicBezTo>
                      <a:pt x="138" y="68"/>
                      <a:pt x="143" y="65"/>
                      <a:pt x="148" y="62"/>
                    </a:cubicBezTo>
                    <a:cubicBezTo>
                      <a:pt x="147" y="53"/>
                      <a:pt x="144" y="45"/>
                      <a:pt x="140" y="37"/>
                    </a:cubicBezTo>
                    <a:cubicBezTo>
                      <a:pt x="134" y="38"/>
                      <a:pt x="128" y="39"/>
                      <a:pt x="122" y="40"/>
                    </a:cubicBezTo>
                    <a:cubicBezTo>
                      <a:pt x="121" y="37"/>
                      <a:pt x="118" y="35"/>
                      <a:pt x="116" y="33"/>
                    </a:cubicBezTo>
                    <a:cubicBezTo>
                      <a:pt x="114" y="30"/>
                      <a:pt x="111" y="28"/>
                      <a:pt x="108" y="26"/>
                    </a:cubicBezTo>
                    <a:cubicBezTo>
                      <a:pt x="110" y="21"/>
                      <a:pt x="111" y="15"/>
                      <a:pt x="112" y="9"/>
                    </a:cubicBezTo>
                    <a:cubicBezTo>
                      <a:pt x="104" y="5"/>
                      <a:pt x="96" y="1"/>
                      <a:pt x="87" y="0"/>
                    </a:cubicBezTo>
                    <a:cubicBezTo>
                      <a:pt x="84" y="5"/>
                      <a:pt x="81" y="10"/>
                      <a:pt x="79" y="15"/>
                    </a:cubicBezTo>
                    <a:cubicBezTo>
                      <a:pt x="75" y="15"/>
                      <a:pt x="72" y="15"/>
                      <a:pt x="69" y="15"/>
                    </a:cubicBezTo>
                    <a:cubicBezTo>
                      <a:pt x="59" y="17"/>
                      <a:pt x="59" y="17"/>
                      <a:pt x="59" y="17"/>
                    </a:cubicBezTo>
                    <a:cubicBezTo>
                      <a:pt x="55" y="13"/>
                      <a:pt x="52" y="8"/>
                      <a:pt x="47" y="4"/>
                    </a:cubicBezTo>
                    <a:cubicBezTo>
                      <a:pt x="39" y="7"/>
                      <a:pt x="32" y="12"/>
                      <a:pt x="25" y="18"/>
                    </a:cubicBezTo>
                    <a:cubicBezTo>
                      <a:pt x="27" y="24"/>
                      <a:pt x="29" y="29"/>
                      <a:pt x="32" y="34"/>
                    </a:cubicBezTo>
                    <a:cubicBezTo>
                      <a:pt x="29" y="36"/>
                      <a:pt x="28" y="39"/>
                      <a:pt x="26" y="42"/>
                    </a:cubicBezTo>
                    <a:cubicBezTo>
                      <a:pt x="24" y="45"/>
                      <a:pt x="23" y="48"/>
                      <a:pt x="21" y="51"/>
                    </a:cubicBezTo>
                    <a:cubicBezTo>
                      <a:pt x="16" y="51"/>
                      <a:pt x="9" y="51"/>
                      <a:pt x="4" y="52"/>
                    </a:cubicBezTo>
                    <a:cubicBezTo>
                      <a:pt x="1" y="60"/>
                      <a:pt x="0" y="69"/>
                      <a:pt x="0" y="78"/>
                    </a:cubicBezTo>
                    <a:cubicBezTo>
                      <a:pt x="6" y="80"/>
                      <a:pt x="12" y="81"/>
                      <a:pt x="17" y="82"/>
                    </a:cubicBezTo>
                    <a:cubicBezTo>
                      <a:pt x="18" y="86"/>
                      <a:pt x="18" y="89"/>
                      <a:pt x="20" y="92"/>
                    </a:cubicBezTo>
                    <a:cubicBezTo>
                      <a:pt x="21" y="95"/>
                      <a:pt x="22" y="98"/>
                      <a:pt x="24" y="101"/>
                    </a:cubicBezTo>
                    <a:cubicBezTo>
                      <a:pt x="20" y="105"/>
                      <a:pt x="17" y="110"/>
                      <a:pt x="13" y="115"/>
                    </a:cubicBezTo>
                    <a:cubicBezTo>
                      <a:pt x="18" y="122"/>
                      <a:pt x="25" y="129"/>
                      <a:pt x="32" y="134"/>
                    </a:cubicBezTo>
                    <a:cubicBezTo>
                      <a:pt x="37" y="131"/>
                      <a:pt x="42" y="128"/>
                      <a:pt x="46" y="124"/>
                    </a:cubicBezTo>
                    <a:cubicBezTo>
                      <a:pt x="55" y="128"/>
                      <a:pt x="55" y="128"/>
                      <a:pt x="55" y="128"/>
                    </a:cubicBezTo>
                    <a:cubicBezTo>
                      <a:pt x="58" y="129"/>
                      <a:pt x="62" y="130"/>
                      <a:pt x="65" y="130"/>
                    </a:cubicBezTo>
                    <a:cubicBezTo>
                      <a:pt x="66" y="136"/>
                      <a:pt x="67" y="142"/>
                      <a:pt x="69" y="147"/>
                    </a:cubicBezTo>
                    <a:cubicBezTo>
                      <a:pt x="78" y="148"/>
                      <a:pt x="87" y="147"/>
                      <a:pt x="96" y="145"/>
                    </a:cubicBezTo>
                    <a:cubicBezTo>
                      <a:pt x="96" y="139"/>
                      <a:pt x="97" y="133"/>
                      <a:pt x="96" y="127"/>
                    </a:cubicBezTo>
                    <a:cubicBezTo>
                      <a:pt x="99" y="126"/>
                      <a:pt x="103" y="125"/>
                      <a:pt x="105" y="123"/>
                    </a:cubicBezTo>
                    <a:cubicBezTo>
                      <a:pt x="108" y="121"/>
                      <a:pt x="111" y="119"/>
                      <a:pt x="113" y="117"/>
                    </a:cubicBezTo>
                    <a:cubicBezTo>
                      <a:pt x="118" y="119"/>
                      <a:pt x="124" y="122"/>
                      <a:pt x="129" y="124"/>
                    </a:cubicBezTo>
                    <a:cubicBezTo>
                      <a:pt x="135" y="117"/>
                      <a:pt x="140" y="110"/>
                      <a:pt x="143" y="101"/>
                    </a:cubicBezTo>
                    <a:cubicBezTo>
                      <a:pt x="139" y="97"/>
                      <a:pt x="135" y="93"/>
                      <a:pt x="130" y="90"/>
                    </a:cubicBezTo>
                    <a:lnTo>
                      <a:pt x="132" y="80"/>
                    </a:lnTo>
                    <a:close/>
                    <a:moveTo>
                      <a:pt x="68" y="92"/>
                    </a:moveTo>
                    <a:cubicBezTo>
                      <a:pt x="63" y="90"/>
                      <a:pt x="58" y="85"/>
                      <a:pt x="56" y="80"/>
                    </a:cubicBezTo>
                    <a:cubicBezTo>
                      <a:pt x="54" y="74"/>
                      <a:pt x="55" y="67"/>
                      <a:pt x="58" y="63"/>
                    </a:cubicBezTo>
                    <a:cubicBezTo>
                      <a:pt x="61" y="58"/>
                      <a:pt x="67" y="54"/>
                      <a:pt x="73" y="54"/>
                    </a:cubicBezTo>
                    <a:cubicBezTo>
                      <a:pt x="79" y="53"/>
                      <a:pt x="85" y="55"/>
                      <a:pt x="89" y="60"/>
                    </a:cubicBezTo>
                    <a:cubicBezTo>
                      <a:pt x="93" y="64"/>
                      <a:pt x="95" y="70"/>
                      <a:pt x="94" y="76"/>
                    </a:cubicBezTo>
                    <a:cubicBezTo>
                      <a:pt x="94" y="82"/>
                      <a:pt x="90" y="87"/>
                      <a:pt x="85" y="90"/>
                    </a:cubicBezTo>
                    <a:cubicBezTo>
                      <a:pt x="80" y="93"/>
                      <a:pt x="74" y="94"/>
                      <a:pt x="68" y="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19486" tIns="59743" rIns="119486" bIns="59743" numCol="1" anchor="t" anchorCtr="0" compatLnSpc="1">
                <a:prstTxWarp prst="textNoShape">
                  <a:avLst/>
                </a:prstTxWarp>
              </a:bodyPr>
              <a:lstStyle/>
              <a:p>
                <a:endParaRPr lang="en-US" sz="1600" dirty="0"/>
              </a:p>
            </p:txBody>
          </p:sp>
        </p:grpSp>
      </p:grpSp>
      <p:sp>
        <p:nvSpPr>
          <p:cNvPr id="18" name="TextBox 17">
            <a:extLst>
              <a:ext uri="{FF2B5EF4-FFF2-40B4-BE49-F238E27FC236}">
                <a16:creationId xmlns:a16="http://schemas.microsoft.com/office/drawing/2014/main" id="{2FBB6DAB-ACCF-40C5-B90D-F33AD114D2A2}"/>
              </a:ext>
            </a:extLst>
          </p:cNvPr>
          <p:cNvSpPr txBox="1"/>
          <p:nvPr/>
        </p:nvSpPr>
        <p:spPr>
          <a:xfrm>
            <a:off x="2805566" y="2260800"/>
            <a:ext cx="1703640" cy="1077218"/>
          </a:xfrm>
          <a:prstGeom prst="rect">
            <a:avLst/>
          </a:prstGeom>
          <a:noFill/>
        </p:spPr>
        <p:txBody>
          <a:bodyPr wrap="square" rtlCol="0">
            <a:spAutoFit/>
          </a:bodyPr>
          <a:lstStyle/>
          <a:p>
            <a:pPr algn="ctr"/>
            <a:r>
              <a:rPr lang="en-US" sz="1600" dirty="0"/>
              <a:t>Conversion File Requests:</a:t>
            </a:r>
          </a:p>
          <a:p>
            <a:pPr algn="ctr"/>
            <a:endParaRPr lang="en-US" sz="1600" dirty="0"/>
          </a:p>
          <a:p>
            <a:pPr algn="ctr"/>
            <a:r>
              <a:rPr lang="en-US" sz="1600" dirty="0"/>
              <a:t>December 2022</a:t>
            </a:r>
          </a:p>
        </p:txBody>
      </p:sp>
      <p:sp>
        <p:nvSpPr>
          <p:cNvPr id="19" name="Rectangle 18">
            <a:extLst>
              <a:ext uri="{FF2B5EF4-FFF2-40B4-BE49-F238E27FC236}">
                <a16:creationId xmlns:a16="http://schemas.microsoft.com/office/drawing/2014/main" id="{AF336F36-FF2A-43AF-B922-440C96EB19DE}"/>
              </a:ext>
            </a:extLst>
          </p:cNvPr>
          <p:cNvSpPr/>
          <p:nvPr/>
        </p:nvSpPr>
        <p:spPr>
          <a:xfrm>
            <a:off x="5005810" y="1311278"/>
            <a:ext cx="2180379" cy="219532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0" name="TextBox 19">
            <a:extLst>
              <a:ext uri="{FF2B5EF4-FFF2-40B4-BE49-F238E27FC236}">
                <a16:creationId xmlns:a16="http://schemas.microsoft.com/office/drawing/2014/main" id="{2B95A064-6BC5-4F97-BA59-5108B4D1507E}"/>
              </a:ext>
            </a:extLst>
          </p:cNvPr>
          <p:cNvSpPr txBox="1"/>
          <p:nvPr/>
        </p:nvSpPr>
        <p:spPr>
          <a:xfrm>
            <a:off x="5261350" y="2260800"/>
            <a:ext cx="1703640" cy="1077218"/>
          </a:xfrm>
          <a:prstGeom prst="rect">
            <a:avLst/>
          </a:prstGeom>
          <a:noFill/>
        </p:spPr>
        <p:txBody>
          <a:bodyPr wrap="square" rtlCol="0">
            <a:spAutoFit/>
          </a:bodyPr>
          <a:lstStyle/>
          <a:p>
            <a:pPr algn="ctr"/>
            <a:r>
              <a:rPr lang="en-US" sz="1600" dirty="0"/>
              <a:t>Interface File Requests:</a:t>
            </a:r>
          </a:p>
          <a:p>
            <a:pPr algn="ctr"/>
            <a:endParaRPr lang="en-US" sz="1600" dirty="0"/>
          </a:p>
          <a:p>
            <a:pPr algn="ctr"/>
            <a:r>
              <a:rPr lang="en-US" sz="1600" dirty="0"/>
              <a:t>December 2022</a:t>
            </a:r>
          </a:p>
        </p:txBody>
      </p:sp>
      <p:sp>
        <p:nvSpPr>
          <p:cNvPr id="75" name="Rectangle 74">
            <a:extLst>
              <a:ext uri="{FF2B5EF4-FFF2-40B4-BE49-F238E27FC236}">
                <a16:creationId xmlns:a16="http://schemas.microsoft.com/office/drawing/2014/main" id="{69EA18B6-FC38-4551-B837-A68007958D2E}"/>
              </a:ext>
            </a:extLst>
          </p:cNvPr>
          <p:cNvSpPr/>
          <p:nvPr/>
        </p:nvSpPr>
        <p:spPr>
          <a:xfrm>
            <a:off x="3770157" y="3687652"/>
            <a:ext cx="2180379" cy="219532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6" name="Rectangle 75">
            <a:extLst>
              <a:ext uri="{FF2B5EF4-FFF2-40B4-BE49-F238E27FC236}">
                <a16:creationId xmlns:a16="http://schemas.microsoft.com/office/drawing/2014/main" id="{2BE92E4E-92D1-421E-835C-6149E5A69E51}"/>
              </a:ext>
            </a:extLst>
          </p:cNvPr>
          <p:cNvSpPr/>
          <p:nvPr/>
        </p:nvSpPr>
        <p:spPr>
          <a:xfrm>
            <a:off x="6208771" y="3687651"/>
            <a:ext cx="2180379" cy="219532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7" name="TextBox 76">
            <a:extLst>
              <a:ext uri="{FF2B5EF4-FFF2-40B4-BE49-F238E27FC236}">
                <a16:creationId xmlns:a16="http://schemas.microsoft.com/office/drawing/2014/main" id="{CF4DA18F-B93C-4A21-B3F6-5E07733CB150}"/>
              </a:ext>
            </a:extLst>
          </p:cNvPr>
          <p:cNvSpPr txBox="1"/>
          <p:nvPr/>
        </p:nvSpPr>
        <p:spPr>
          <a:xfrm>
            <a:off x="3770157" y="4663628"/>
            <a:ext cx="2180379" cy="1077218"/>
          </a:xfrm>
          <a:prstGeom prst="rect">
            <a:avLst/>
          </a:prstGeom>
          <a:noFill/>
        </p:spPr>
        <p:txBody>
          <a:bodyPr wrap="square" rtlCol="0">
            <a:spAutoFit/>
          </a:bodyPr>
          <a:lstStyle/>
          <a:p>
            <a:pPr algn="ctr"/>
            <a:r>
              <a:rPr lang="en-US" sz="1600" dirty="0"/>
              <a:t>Security Role/Workflow</a:t>
            </a:r>
          </a:p>
          <a:p>
            <a:pPr algn="ctr"/>
            <a:r>
              <a:rPr lang="en-US" sz="1600" dirty="0"/>
              <a:t>Workbooks:</a:t>
            </a:r>
          </a:p>
          <a:p>
            <a:pPr algn="ctr"/>
            <a:endParaRPr lang="en-US" sz="1600" dirty="0"/>
          </a:p>
          <a:p>
            <a:pPr algn="ctr"/>
            <a:r>
              <a:rPr lang="en-US" sz="1600" dirty="0"/>
              <a:t>January 2023</a:t>
            </a:r>
          </a:p>
        </p:txBody>
      </p:sp>
      <p:sp>
        <p:nvSpPr>
          <p:cNvPr id="78" name="TextBox 77">
            <a:extLst>
              <a:ext uri="{FF2B5EF4-FFF2-40B4-BE49-F238E27FC236}">
                <a16:creationId xmlns:a16="http://schemas.microsoft.com/office/drawing/2014/main" id="{F31F42AE-6736-413A-B532-07C2A0296D7B}"/>
              </a:ext>
            </a:extLst>
          </p:cNvPr>
          <p:cNvSpPr txBox="1"/>
          <p:nvPr/>
        </p:nvSpPr>
        <p:spPr>
          <a:xfrm>
            <a:off x="6447141" y="4649034"/>
            <a:ext cx="1703640" cy="1077218"/>
          </a:xfrm>
          <a:prstGeom prst="rect">
            <a:avLst/>
          </a:prstGeom>
          <a:noFill/>
        </p:spPr>
        <p:txBody>
          <a:bodyPr wrap="square" rtlCol="0">
            <a:spAutoFit/>
          </a:bodyPr>
          <a:lstStyle/>
          <a:p>
            <a:pPr algn="ctr"/>
            <a:r>
              <a:rPr lang="en-US" sz="1600" dirty="0"/>
              <a:t>Change Readiness Assessment:</a:t>
            </a:r>
          </a:p>
          <a:p>
            <a:pPr algn="ctr"/>
            <a:endParaRPr lang="en-US" sz="1600" dirty="0"/>
          </a:p>
          <a:p>
            <a:pPr algn="ctr"/>
            <a:r>
              <a:rPr lang="en-US" sz="1600" dirty="0"/>
              <a:t>January 2023</a:t>
            </a:r>
          </a:p>
        </p:txBody>
      </p:sp>
      <p:grpSp>
        <p:nvGrpSpPr>
          <p:cNvPr id="88" name="Group 87">
            <a:extLst>
              <a:ext uri="{FF2B5EF4-FFF2-40B4-BE49-F238E27FC236}">
                <a16:creationId xmlns:a16="http://schemas.microsoft.com/office/drawing/2014/main" id="{7EAF0783-B0F2-46E1-9211-5296ED0B114F}"/>
              </a:ext>
            </a:extLst>
          </p:cNvPr>
          <p:cNvGrpSpPr/>
          <p:nvPr/>
        </p:nvGrpSpPr>
        <p:grpSpPr>
          <a:xfrm>
            <a:off x="5088126" y="1755756"/>
            <a:ext cx="1957114" cy="470400"/>
            <a:chOff x="5812350" y="1257262"/>
            <a:chExt cx="2341824" cy="565281"/>
          </a:xfrm>
        </p:grpSpPr>
        <p:grpSp>
          <p:nvGrpSpPr>
            <p:cNvPr id="34" name="Group 33">
              <a:extLst>
                <a:ext uri="{FF2B5EF4-FFF2-40B4-BE49-F238E27FC236}">
                  <a16:creationId xmlns:a16="http://schemas.microsoft.com/office/drawing/2014/main" id="{BB16239F-B422-4DDA-873B-F3413AE3450F}"/>
                </a:ext>
              </a:extLst>
            </p:cNvPr>
            <p:cNvGrpSpPr/>
            <p:nvPr/>
          </p:nvGrpSpPr>
          <p:grpSpPr>
            <a:xfrm>
              <a:off x="5812350" y="1257262"/>
              <a:ext cx="665214" cy="565281"/>
              <a:chOff x="3078915" y="3766260"/>
              <a:chExt cx="1313100" cy="1090459"/>
            </a:xfrm>
            <a:solidFill>
              <a:schemeClr val="accent1">
                <a:lumMod val="50000"/>
              </a:schemeClr>
            </a:solidFill>
          </p:grpSpPr>
          <p:sp>
            <p:nvSpPr>
              <p:cNvPr id="35" name="Rectangle 81">
                <a:extLst>
                  <a:ext uri="{FF2B5EF4-FFF2-40B4-BE49-F238E27FC236}">
                    <a16:creationId xmlns:a16="http://schemas.microsoft.com/office/drawing/2014/main" id="{C6054DF9-2662-4B9E-A934-5B39A01AF291}"/>
                  </a:ext>
                </a:extLst>
              </p:cNvPr>
              <p:cNvSpPr>
                <a:spLocks noChangeArrowheads="1"/>
              </p:cNvSpPr>
              <p:nvPr/>
            </p:nvSpPr>
            <p:spPr bwMode="auto">
              <a:xfrm>
                <a:off x="3563202" y="4736460"/>
                <a:ext cx="344526" cy="7313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19486" tIns="59743" rIns="119486" bIns="5974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endParaRPr>
              </a:p>
            </p:txBody>
          </p:sp>
          <p:sp>
            <p:nvSpPr>
              <p:cNvPr id="36" name="Freeform 82">
                <a:extLst>
                  <a:ext uri="{FF2B5EF4-FFF2-40B4-BE49-F238E27FC236}">
                    <a16:creationId xmlns:a16="http://schemas.microsoft.com/office/drawing/2014/main" id="{907516AD-4320-43CA-A912-0CAC7C29E4BE}"/>
                  </a:ext>
                </a:extLst>
              </p:cNvPr>
              <p:cNvSpPr>
                <a:spLocks noEditPoints="1"/>
              </p:cNvSpPr>
              <p:nvPr/>
            </p:nvSpPr>
            <p:spPr bwMode="auto">
              <a:xfrm>
                <a:off x="3078915" y="3766260"/>
                <a:ext cx="1313100" cy="952323"/>
              </a:xfrm>
              <a:custGeom>
                <a:avLst/>
                <a:gdLst>
                  <a:gd name="T0" fmla="*/ 334 w 342"/>
                  <a:gd name="T1" fmla="*/ 0 h 248"/>
                  <a:gd name="T2" fmla="*/ 9 w 342"/>
                  <a:gd name="T3" fmla="*/ 0 h 248"/>
                  <a:gd name="T4" fmla="*/ 0 w 342"/>
                  <a:gd name="T5" fmla="*/ 8 h 248"/>
                  <a:gd name="T6" fmla="*/ 0 w 342"/>
                  <a:gd name="T7" fmla="*/ 239 h 248"/>
                  <a:gd name="T8" fmla="*/ 9 w 342"/>
                  <a:gd name="T9" fmla="*/ 248 h 248"/>
                  <a:gd name="T10" fmla="*/ 334 w 342"/>
                  <a:gd name="T11" fmla="*/ 248 h 248"/>
                  <a:gd name="T12" fmla="*/ 342 w 342"/>
                  <a:gd name="T13" fmla="*/ 239 h 248"/>
                  <a:gd name="T14" fmla="*/ 342 w 342"/>
                  <a:gd name="T15" fmla="*/ 8 h 248"/>
                  <a:gd name="T16" fmla="*/ 334 w 342"/>
                  <a:gd name="T17" fmla="*/ 0 h 248"/>
                  <a:gd name="T18" fmla="*/ 321 w 342"/>
                  <a:gd name="T19" fmla="*/ 194 h 248"/>
                  <a:gd name="T20" fmla="*/ 21 w 342"/>
                  <a:gd name="T21" fmla="*/ 194 h 248"/>
                  <a:gd name="T22" fmla="*/ 21 w 342"/>
                  <a:gd name="T23" fmla="*/ 20 h 248"/>
                  <a:gd name="T24" fmla="*/ 321 w 342"/>
                  <a:gd name="T25" fmla="*/ 20 h 248"/>
                  <a:gd name="T26" fmla="*/ 321 w 342"/>
                  <a:gd name="T27" fmla="*/ 194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2" h="248">
                    <a:moveTo>
                      <a:pt x="334" y="0"/>
                    </a:moveTo>
                    <a:cubicBezTo>
                      <a:pt x="9" y="0"/>
                      <a:pt x="9" y="0"/>
                      <a:pt x="9" y="0"/>
                    </a:cubicBezTo>
                    <a:cubicBezTo>
                      <a:pt x="4" y="0"/>
                      <a:pt x="0" y="4"/>
                      <a:pt x="0" y="8"/>
                    </a:cubicBezTo>
                    <a:cubicBezTo>
                      <a:pt x="0" y="239"/>
                      <a:pt x="0" y="239"/>
                      <a:pt x="0" y="239"/>
                    </a:cubicBezTo>
                    <a:cubicBezTo>
                      <a:pt x="0" y="244"/>
                      <a:pt x="4" y="248"/>
                      <a:pt x="9" y="248"/>
                    </a:cubicBezTo>
                    <a:cubicBezTo>
                      <a:pt x="334" y="248"/>
                      <a:pt x="334" y="248"/>
                      <a:pt x="334" y="248"/>
                    </a:cubicBezTo>
                    <a:cubicBezTo>
                      <a:pt x="338" y="248"/>
                      <a:pt x="342" y="244"/>
                      <a:pt x="342" y="239"/>
                    </a:cubicBezTo>
                    <a:cubicBezTo>
                      <a:pt x="342" y="8"/>
                      <a:pt x="342" y="8"/>
                      <a:pt x="342" y="8"/>
                    </a:cubicBezTo>
                    <a:cubicBezTo>
                      <a:pt x="342" y="4"/>
                      <a:pt x="338" y="0"/>
                      <a:pt x="334" y="0"/>
                    </a:cubicBezTo>
                    <a:close/>
                    <a:moveTo>
                      <a:pt x="321" y="194"/>
                    </a:moveTo>
                    <a:cubicBezTo>
                      <a:pt x="21" y="194"/>
                      <a:pt x="21" y="194"/>
                      <a:pt x="21" y="194"/>
                    </a:cubicBezTo>
                    <a:cubicBezTo>
                      <a:pt x="21" y="20"/>
                      <a:pt x="21" y="20"/>
                      <a:pt x="21" y="20"/>
                    </a:cubicBezTo>
                    <a:cubicBezTo>
                      <a:pt x="321" y="20"/>
                      <a:pt x="321" y="20"/>
                      <a:pt x="321" y="20"/>
                    </a:cubicBezTo>
                    <a:lnTo>
                      <a:pt x="321" y="1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19486" tIns="59743" rIns="119486" bIns="5974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endParaRPr>
              </a:p>
            </p:txBody>
          </p:sp>
          <p:sp>
            <p:nvSpPr>
              <p:cNvPr id="37" name="Freeform 83">
                <a:extLst>
                  <a:ext uri="{FF2B5EF4-FFF2-40B4-BE49-F238E27FC236}">
                    <a16:creationId xmlns:a16="http://schemas.microsoft.com/office/drawing/2014/main" id="{C09FB51F-6DB3-4C58-AD61-F9DF81D95B18}"/>
                  </a:ext>
                </a:extLst>
              </p:cNvPr>
              <p:cNvSpPr>
                <a:spLocks/>
              </p:cNvSpPr>
              <p:nvPr/>
            </p:nvSpPr>
            <p:spPr bwMode="auto">
              <a:xfrm>
                <a:off x="3455944" y="4825841"/>
                <a:ext cx="559043" cy="30878"/>
              </a:xfrm>
              <a:custGeom>
                <a:avLst/>
                <a:gdLst>
                  <a:gd name="T0" fmla="*/ 140 w 146"/>
                  <a:gd name="T1" fmla="*/ 0 h 8"/>
                  <a:gd name="T2" fmla="*/ 6 w 146"/>
                  <a:gd name="T3" fmla="*/ 0 h 8"/>
                  <a:gd name="T4" fmla="*/ 0 w 146"/>
                  <a:gd name="T5" fmla="*/ 6 h 8"/>
                  <a:gd name="T6" fmla="*/ 0 w 146"/>
                  <a:gd name="T7" fmla="*/ 8 h 8"/>
                  <a:gd name="T8" fmla="*/ 146 w 146"/>
                  <a:gd name="T9" fmla="*/ 8 h 8"/>
                  <a:gd name="T10" fmla="*/ 146 w 146"/>
                  <a:gd name="T11" fmla="*/ 6 h 8"/>
                  <a:gd name="T12" fmla="*/ 140 w 146"/>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46" h="8">
                    <a:moveTo>
                      <a:pt x="140" y="0"/>
                    </a:moveTo>
                    <a:cubicBezTo>
                      <a:pt x="6" y="0"/>
                      <a:pt x="6" y="0"/>
                      <a:pt x="6" y="0"/>
                    </a:cubicBezTo>
                    <a:cubicBezTo>
                      <a:pt x="3" y="0"/>
                      <a:pt x="0" y="3"/>
                      <a:pt x="0" y="6"/>
                    </a:cubicBezTo>
                    <a:cubicBezTo>
                      <a:pt x="0" y="8"/>
                      <a:pt x="0" y="8"/>
                      <a:pt x="0" y="8"/>
                    </a:cubicBezTo>
                    <a:cubicBezTo>
                      <a:pt x="146" y="8"/>
                      <a:pt x="146" y="8"/>
                      <a:pt x="146" y="8"/>
                    </a:cubicBezTo>
                    <a:cubicBezTo>
                      <a:pt x="146" y="6"/>
                      <a:pt x="146" y="6"/>
                      <a:pt x="146" y="6"/>
                    </a:cubicBezTo>
                    <a:cubicBezTo>
                      <a:pt x="146" y="3"/>
                      <a:pt x="143" y="0"/>
                      <a:pt x="14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19486" tIns="59743" rIns="119486" bIns="5974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endParaRPr>
              </a:p>
            </p:txBody>
          </p:sp>
        </p:grpSp>
        <p:cxnSp>
          <p:nvCxnSpPr>
            <p:cNvPr id="39" name="Straight Arrow Connector 38">
              <a:extLst>
                <a:ext uri="{FF2B5EF4-FFF2-40B4-BE49-F238E27FC236}">
                  <a16:creationId xmlns:a16="http://schemas.microsoft.com/office/drawing/2014/main" id="{E6C953B9-51A8-4E3B-B923-A2878CD07C3F}"/>
                </a:ext>
              </a:extLst>
            </p:cNvPr>
            <p:cNvCxnSpPr>
              <a:cxnSpLocks/>
            </p:cNvCxnSpPr>
            <p:nvPr/>
          </p:nvCxnSpPr>
          <p:spPr>
            <a:xfrm rot="16200000">
              <a:off x="6632010" y="1428971"/>
              <a:ext cx="0" cy="191903"/>
            </a:xfrm>
            <a:prstGeom prst="straightConnector1">
              <a:avLst/>
            </a:prstGeom>
            <a:ln w="3810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2ECB8A61-1B01-4B2A-BAD9-ACB805A27A29}"/>
                </a:ext>
              </a:extLst>
            </p:cNvPr>
            <p:cNvCxnSpPr>
              <a:cxnSpLocks/>
            </p:cNvCxnSpPr>
            <p:nvPr/>
          </p:nvCxnSpPr>
          <p:spPr>
            <a:xfrm>
              <a:off x="7243816" y="1524923"/>
              <a:ext cx="192920" cy="0"/>
            </a:xfrm>
            <a:prstGeom prst="straightConnector1">
              <a:avLst/>
            </a:prstGeom>
            <a:ln w="3810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50" name="Group 49">
              <a:extLst>
                <a:ext uri="{FF2B5EF4-FFF2-40B4-BE49-F238E27FC236}">
                  <a16:creationId xmlns:a16="http://schemas.microsoft.com/office/drawing/2014/main" id="{F33BAA69-A4F7-46CF-A657-5524B99541FC}"/>
                </a:ext>
              </a:extLst>
            </p:cNvPr>
            <p:cNvGrpSpPr/>
            <p:nvPr/>
          </p:nvGrpSpPr>
          <p:grpSpPr>
            <a:xfrm>
              <a:off x="6754589" y="1340627"/>
              <a:ext cx="449567" cy="331419"/>
              <a:chOff x="476248" y="2208213"/>
              <a:chExt cx="1064486" cy="836612"/>
            </a:xfrm>
            <a:solidFill>
              <a:srgbClr val="FFB81C"/>
            </a:solidFill>
          </p:grpSpPr>
          <p:sp>
            <p:nvSpPr>
              <p:cNvPr id="51" name="Rectangle 203">
                <a:extLst>
                  <a:ext uri="{FF2B5EF4-FFF2-40B4-BE49-F238E27FC236}">
                    <a16:creationId xmlns:a16="http://schemas.microsoft.com/office/drawing/2014/main" id="{F5A0E1B1-3164-4C53-9060-241635325432}"/>
                  </a:ext>
                </a:extLst>
              </p:cNvPr>
              <p:cNvSpPr>
                <a:spLocks noChangeArrowheads="1"/>
              </p:cNvSpPr>
              <p:nvPr/>
            </p:nvSpPr>
            <p:spPr bwMode="auto">
              <a:xfrm>
                <a:off x="476250" y="2377100"/>
                <a:ext cx="1064484" cy="667725"/>
              </a:xfrm>
              <a:prstGeom prst="rect">
                <a:avLst/>
              </a:prstGeom>
              <a:grpFill/>
              <a:ln w="9525">
                <a:noFill/>
                <a:miter lim="800000"/>
                <a:headEnd/>
                <a:tailEnd/>
              </a:ln>
            </p:spPr>
            <p:txBody>
              <a:bodyPr vert="horz" wrap="square" lIns="119486" tIns="59743" rIns="119486" bIns="5974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endParaRPr>
              </a:p>
            </p:txBody>
          </p:sp>
          <p:sp>
            <p:nvSpPr>
              <p:cNvPr id="52" name="Freeform 204">
                <a:extLst>
                  <a:ext uri="{FF2B5EF4-FFF2-40B4-BE49-F238E27FC236}">
                    <a16:creationId xmlns:a16="http://schemas.microsoft.com/office/drawing/2014/main" id="{5B4FE677-0426-4B7C-B925-921BCEB2E7D1}"/>
                  </a:ext>
                </a:extLst>
              </p:cNvPr>
              <p:cNvSpPr>
                <a:spLocks/>
              </p:cNvSpPr>
              <p:nvPr/>
            </p:nvSpPr>
            <p:spPr bwMode="auto">
              <a:xfrm>
                <a:off x="476248" y="2208213"/>
                <a:ext cx="1064486" cy="836612"/>
              </a:xfrm>
              <a:custGeom>
                <a:avLst/>
                <a:gdLst>
                  <a:gd name="T0" fmla="*/ 198 w 630"/>
                  <a:gd name="T1" fmla="*/ 0 h 481"/>
                  <a:gd name="T2" fmla="*/ 231 w 630"/>
                  <a:gd name="T3" fmla="*/ 54 h 481"/>
                  <a:gd name="T4" fmla="*/ 592 w 630"/>
                  <a:gd name="T5" fmla="*/ 54 h 481"/>
                  <a:gd name="T6" fmla="*/ 630 w 630"/>
                  <a:gd name="T7" fmla="*/ 54 h 481"/>
                  <a:gd name="T8" fmla="*/ 630 w 630"/>
                  <a:gd name="T9" fmla="*/ 92 h 481"/>
                  <a:gd name="T10" fmla="*/ 630 w 630"/>
                  <a:gd name="T11" fmla="*/ 481 h 481"/>
                  <a:gd name="T12" fmla="*/ 575 w 630"/>
                  <a:gd name="T13" fmla="*/ 481 h 481"/>
                  <a:gd name="T14" fmla="*/ 575 w 630"/>
                  <a:gd name="T15" fmla="*/ 109 h 481"/>
                  <a:gd name="T16" fmla="*/ 0 w 630"/>
                  <a:gd name="T17" fmla="*/ 109 h 481"/>
                  <a:gd name="T18" fmla="*/ 0 w 630"/>
                  <a:gd name="T19" fmla="*/ 74 h 481"/>
                  <a:gd name="T20" fmla="*/ 0 w 630"/>
                  <a:gd name="T21" fmla="*/ 54 h 481"/>
                  <a:gd name="T22" fmla="*/ 0 w 630"/>
                  <a:gd name="T23" fmla="*/ 0 h 481"/>
                  <a:gd name="T24" fmla="*/ 198 w 630"/>
                  <a:gd name="T25" fmla="*/ 0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0" h="481">
                    <a:moveTo>
                      <a:pt x="198" y="0"/>
                    </a:moveTo>
                    <a:lnTo>
                      <a:pt x="231" y="54"/>
                    </a:lnTo>
                    <a:lnTo>
                      <a:pt x="592" y="54"/>
                    </a:lnTo>
                    <a:lnTo>
                      <a:pt x="630" y="54"/>
                    </a:lnTo>
                    <a:lnTo>
                      <a:pt x="630" y="92"/>
                    </a:lnTo>
                    <a:lnTo>
                      <a:pt x="630" y="481"/>
                    </a:lnTo>
                    <a:lnTo>
                      <a:pt x="575" y="481"/>
                    </a:lnTo>
                    <a:lnTo>
                      <a:pt x="575" y="109"/>
                    </a:lnTo>
                    <a:lnTo>
                      <a:pt x="0" y="109"/>
                    </a:lnTo>
                    <a:lnTo>
                      <a:pt x="0" y="74"/>
                    </a:lnTo>
                    <a:lnTo>
                      <a:pt x="0" y="54"/>
                    </a:lnTo>
                    <a:lnTo>
                      <a:pt x="0" y="0"/>
                    </a:lnTo>
                    <a:lnTo>
                      <a:pt x="198" y="0"/>
                    </a:lnTo>
                    <a:close/>
                  </a:path>
                </a:pathLst>
              </a:custGeom>
              <a:grpFill/>
              <a:ln w="9525">
                <a:noFill/>
                <a:round/>
                <a:headEnd/>
                <a:tailEnd/>
              </a:ln>
            </p:spPr>
            <p:txBody>
              <a:bodyPr vert="horz" wrap="square" lIns="119486" tIns="59743" rIns="119486" bIns="5974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endParaRPr>
              </a:p>
            </p:txBody>
          </p:sp>
        </p:grpSp>
        <p:sp>
          <p:nvSpPr>
            <p:cNvPr id="83" name="Freeform 272">
              <a:extLst>
                <a:ext uri="{FF2B5EF4-FFF2-40B4-BE49-F238E27FC236}">
                  <a16:creationId xmlns:a16="http://schemas.microsoft.com/office/drawing/2014/main" id="{CF1134A9-DC58-4F67-93A3-BF3E32502E41}"/>
                </a:ext>
              </a:extLst>
            </p:cNvPr>
            <p:cNvSpPr>
              <a:spLocks noEditPoints="1"/>
            </p:cNvSpPr>
            <p:nvPr/>
          </p:nvSpPr>
          <p:spPr bwMode="auto">
            <a:xfrm rot="5400000">
              <a:off x="6908753" y="1379363"/>
              <a:ext cx="154272" cy="283210"/>
            </a:xfrm>
            <a:custGeom>
              <a:avLst/>
              <a:gdLst>
                <a:gd name="T0" fmla="*/ 158 w 163"/>
                <a:gd name="T1" fmla="*/ 39 h 242"/>
                <a:gd name="T2" fmla="*/ 137 w 163"/>
                <a:gd name="T3" fmla="*/ 39 h 242"/>
                <a:gd name="T4" fmla="*/ 132 w 163"/>
                <a:gd name="T5" fmla="*/ 44 h 242"/>
                <a:gd name="T6" fmla="*/ 132 w 163"/>
                <a:gd name="T7" fmla="*/ 64 h 242"/>
                <a:gd name="T8" fmla="*/ 137 w 163"/>
                <a:gd name="T9" fmla="*/ 69 h 242"/>
                <a:gd name="T10" fmla="*/ 143 w 163"/>
                <a:gd name="T11" fmla="*/ 69 h 242"/>
                <a:gd name="T12" fmla="*/ 143 w 163"/>
                <a:gd name="T13" fmla="*/ 85 h 242"/>
                <a:gd name="T14" fmla="*/ 85 w 163"/>
                <a:gd name="T15" fmla="*/ 123 h 242"/>
                <a:gd name="T16" fmla="*/ 85 w 163"/>
                <a:gd name="T17" fmla="*/ 19 h 242"/>
                <a:gd name="T18" fmla="*/ 97 w 163"/>
                <a:gd name="T19" fmla="*/ 34 h 242"/>
                <a:gd name="T20" fmla="*/ 101 w 163"/>
                <a:gd name="T21" fmla="*/ 36 h 242"/>
                <a:gd name="T22" fmla="*/ 104 w 163"/>
                <a:gd name="T23" fmla="*/ 35 h 242"/>
                <a:gd name="T24" fmla="*/ 105 w 163"/>
                <a:gd name="T25" fmla="*/ 28 h 242"/>
                <a:gd name="T26" fmla="*/ 84 w 163"/>
                <a:gd name="T27" fmla="*/ 2 h 242"/>
                <a:gd name="T28" fmla="*/ 76 w 163"/>
                <a:gd name="T29" fmla="*/ 2 h 242"/>
                <a:gd name="T30" fmla="*/ 55 w 163"/>
                <a:gd name="T31" fmla="*/ 28 h 242"/>
                <a:gd name="T32" fmla="*/ 56 w 163"/>
                <a:gd name="T33" fmla="*/ 35 h 242"/>
                <a:gd name="T34" fmla="*/ 63 w 163"/>
                <a:gd name="T35" fmla="*/ 34 h 242"/>
                <a:gd name="T36" fmla="*/ 75 w 163"/>
                <a:gd name="T37" fmla="*/ 19 h 242"/>
                <a:gd name="T38" fmla="*/ 75 w 163"/>
                <a:gd name="T39" fmla="*/ 159 h 242"/>
                <a:gd name="T40" fmla="*/ 20 w 163"/>
                <a:gd name="T41" fmla="*/ 119 h 242"/>
                <a:gd name="T42" fmla="*/ 20 w 163"/>
                <a:gd name="T43" fmla="*/ 98 h 242"/>
                <a:gd name="T44" fmla="*/ 31 w 163"/>
                <a:gd name="T45" fmla="*/ 83 h 242"/>
                <a:gd name="T46" fmla="*/ 16 w 163"/>
                <a:gd name="T47" fmla="*/ 68 h 242"/>
                <a:gd name="T48" fmla="*/ 0 w 163"/>
                <a:gd name="T49" fmla="*/ 83 h 242"/>
                <a:gd name="T50" fmla="*/ 11 w 163"/>
                <a:gd name="T51" fmla="*/ 98 h 242"/>
                <a:gd name="T52" fmla="*/ 11 w 163"/>
                <a:gd name="T53" fmla="*/ 121 h 242"/>
                <a:gd name="T54" fmla="*/ 13 w 163"/>
                <a:gd name="T55" fmla="*/ 125 h 242"/>
                <a:gd name="T56" fmla="*/ 75 w 163"/>
                <a:gd name="T57" fmla="*/ 171 h 242"/>
                <a:gd name="T58" fmla="*/ 75 w 163"/>
                <a:gd name="T59" fmla="*/ 191 h 242"/>
                <a:gd name="T60" fmla="*/ 54 w 163"/>
                <a:gd name="T61" fmla="*/ 217 h 242"/>
                <a:gd name="T62" fmla="*/ 80 w 163"/>
                <a:gd name="T63" fmla="*/ 242 h 242"/>
                <a:gd name="T64" fmla="*/ 106 w 163"/>
                <a:gd name="T65" fmla="*/ 217 h 242"/>
                <a:gd name="T66" fmla="*/ 85 w 163"/>
                <a:gd name="T67" fmla="*/ 191 h 242"/>
                <a:gd name="T68" fmla="*/ 85 w 163"/>
                <a:gd name="T69" fmla="*/ 135 h 242"/>
                <a:gd name="T70" fmla="*/ 150 w 163"/>
                <a:gd name="T71" fmla="*/ 92 h 242"/>
                <a:gd name="T72" fmla="*/ 153 w 163"/>
                <a:gd name="T73" fmla="*/ 88 h 242"/>
                <a:gd name="T74" fmla="*/ 153 w 163"/>
                <a:gd name="T75" fmla="*/ 69 h 242"/>
                <a:gd name="T76" fmla="*/ 158 w 163"/>
                <a:gd name="T77" fmla="*/ 69 h 242"/>
                <a:gd name="T78" fmla="*/ 163 w 163"/>
                <a:gd name="T79" fmla="*/ 64 h 242"/>
                <a:gd name="T80" fmla="*/ 163 w 163"/>
                <a:gd name="T81" fmla="*/ 44 h 242"/>
                <a:gd name="T82" fmla="*/ 158 w 163"/>
                <a:gd name="T83" fmla="*/ 39 h 242"/>
                <a:gd name="T84" fmla="*/ 16 w 163"/>
                <a:gd name="T85" fmla="*/ 89 h 242"/>
                <a:gd name="T86" fmla="*/ 10 w 163"/>
                <a:gd name="T87" fmla="*/ 83 h 242"/>
                <a:gd name="T88" fmla="*/ 16 w 163"/>
                <a:gd name="T89" fmla="*/ 78 h 242"/>
                <a:gd name="T90" fmla="*/ 21 w 163"/>
                <a:gd name="T91" fmla="*/ 83 h 242"/>
                <a:gd name="T92" fmla="*/ 16 w 163"/>
                <a:gd name="T93" fmla="*/ 89 h 242"/>
                <a:gd name="T94" fmla="*/ 96 w 163"/>
                <a:gd name="T95" fmla="*/ 217 h 242"/>
                <a:gd name="T96" fmla="*/ 80 w 163"/>
                <a:gd name="T97" fmla="*/ 233 h 242"/>
                <a:gd name="T98" fmla="*/ 64 w 163"/>
                <a:gd name="T99" fmla="*/ 217 h 242"/>
                <a:gd name="T100" fmla="*/ 80 w 163"/>
                <a:gd name="T101" fmla="*/ 201 h 242"/>
                <a:gd name="T102" fmla="*/ 96 w 163"/>
                <a:gd name="T103" fmla="*/ 217 h 242"/>
                <a:gd name="T104" fmla="*/ 153 w 163"/>
                <a:gd name="T105" fmla="*/ 59 h 242"/>
                <a:gd name="T106" fmla="*/ 142 w 163"/>
                <a:gd name="T107" fmla="*/ 59 h 242"/>
                <a:gd name="T108" fmla="*/ 142 w 163"/>
                <a:gd name="T109" fmla="*/ 49 h 242"/>
                <a:gd name="T110" fmla="*/ 153 w 163"/>
                <a:gd name="T111" fmla="*/ 49 h 242"/>
                <a:gd name="T112" fmla="*/ 153 w 163"/>
                <a:gd name="T113" fmla="*/ 59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3" h="242">
                  <a:moveTo>
                    <a:pt x="158" y="39"/>
                  </a:moveTo>
                  <a:cubicBezTo>
                    <a:pt x="137" y="39"/>
                    <a:pt x="137" y="39"/>
                    <a:pt x="137" y="39"/>
                  </a:cubicBezTo>
                  <a:cubicBezTo>
                    <a:pt x="135" y="39"/>
                    <a:pt x="132" y="41"/>
                    <a:pt x="132" y="44"/>
                  </a:cubicBezTo>
                  <a:cubicBezTo>
                    <a:pt x="132" y="64"/>
                    <a:pt x="132" y="64"/>
                    <a:pt x="132" y="64"/>
                  </a:cubicBezTo>
                  <a:cubicBezTo>
                    <a:pt x="132" y="67"/>
                    <a:pt x="135" y="69"/>
                    <a:pt x="137" y="69"/>
                  </a:cubicBezTo>
                  <a:cubicBezTo>
                    <a:pt x="143" y="69"/>
                    <a:pt x="143" y="69"/>
                    <a:pt x="143" y="69"/>
                  </a:cubicBezTo>
                  <a:cubicBezTo>
                    <a:pt x="143" y="85"/>
                    <a:pt x="143" y="85"/>
                    <a:pt x="143" y="85"/>
                  </a:cubicBezTo>
                  <a:cubicBezTo>
                    <a:pt x="85" y="123"/>
                    <a:pt x="85" y="123"/>
                    <a:pt x="85" y="123"/>
                  </a:cubicBezTo>
                  <a:cubicBezTo>
                    <a:pt x="85" y="19"/>
                    <a:pt x="85" y="19"/>
                    <a:pt x="85" y="19"/>
                  </a:cubicBezTo>
                  <a:cubicBezTo>
                    <a:pt x="97" y="34"/>
                    <a:pt x="97" y="34"/>
                    <a:pt x="97" y="34"/>
                  </a:cubicBezTo>
                  <a:cubicBezTo>
                    <a:pt x="98" y="36"/>
                    <a:pt x="100" y="36"/>
                    <a:pt x="101" y="36"/>
                  </a:cubicBezTo>
                  <a:cubicBezTo>
                    <a:pt x="102" y="36"/>
                    <a:pt x="103" y="36"/>
                    <a:pt x="104" y="35"/>
                  </a:cubicBezTo>
                  <a:cubicBezTo>
                    <a:pt x="106" y="33"/>
                    <a:pt x="107" y="30"/>
                    <a:pt x="105" y="28"/>
                  </a:cubicBezTo>
                  <a:cubicBezTo>
                    <a:pt x="84" y="2"/>
                    <a:pt x="84" y="2"/>
                    <a:pt x="84" y="2"/>
                  </a:cubicBezTo>
                  <a:cubicBezTo>
                    <a:pt x="82" y="0"/>
                    <a:pt x="78" y="0"/>
                    <a:pt x="76" y="2"/>
                  </a:cubicBezTo>
                  <a:cubicBezTo>
                    <a:pt x="55" y="28"/>
                    <a:pt x="55" y="28"/>
                    <a:pt x="55" y="28"/>
                  </a:cubicBezTo>
                  <a:cubicBezTo>
                    <a:pt x="53" y="30"/>
                    <a:pt x="54" y="33"/>
                    <a:pt x="56" y="35"/>
                  </a:cubicBezTo>
                  <a:cubicBezTo>
                    <a:pt x="58" y="37"/>
                    <a:pt x="61" y="37"/>
                    <a:pt x="63" y="34"/>
                  </a:cubicBezTo>
                  <a:cubicBezTo>
                    <a:pt x="75" y="19"/>
                    <a:pt x="75" y="19"/>
                    <a:pt x="75" y="19"/>
                  </a:cubicBezTo>
                  <a:cubicBezTo>
                    <a:pt x="75" y="159"/>
                    <a:pt x="75" y="159"/>
                    <a:pt x="75" y="159"/>
                  </a:cubicBezTo>
                  <a:cubicBezTo>
                    <a:pt x="20" y="119"/>
                    <a:pt x="20" y="119"/>
                    <a:pt x="20" y="119"/>
                  </a:cubicBezTo>
                  <a:cubicBezTo>
                    <a:pt x="20" y="98"/>
                    <a:pt x="20" y="98"/>
                    <a:pt x="20" y="98"/>
                  </a:cubicBezTo>
                  <a:cubicBezTo>
                    <a:pt x="27" y="96"/>
                    <a:pt x="31" y="90"/>
                    <a:pt x="31" y="83"/>
                  </a:cubicBezTo>
                  <a:cubicBezTo>
                    <a:pt x="31" y="75"/>
                    <a:pt x="24" y="68"/>
                    <a:pt x="16" y="68"/>
                  </a:cubicBezTo>
                  <a:cubicBezTo>
                    <a:pt x="7" y="68"/>
                    <a:pt x="0" y="75"/>
                    <a:pt x="0" y="83"/>
                  </a:cubicBezTo>
                  <a:cubicBezTo>
                    <a:pt x="0" y="90"/>
                    <a:pt x="5" y="96"/>
                    <a:pt x="11" y="98"/>
                  </a:cubicBezTo>
                  <a:cubicBezTo>
                    <a:pt x="11" y="121"/>
                    <a:pt x="11" y="121"/>
                    <a:pt x="11" y="121"/>
                  </a:cubicBezTo>
                  <a:cubicBezTo>
                    <a:pt x="11" y="123"/>
                    <a:pt x="11" y="124"/>
                    <a:pt x="13" y="125"/>
                  </a:cubicBezTo>
                  <a:cubicBezTo>
                    <a:pt x="75" y="171"/>
                    <a:pt x="75" y="171"/>
                    <a:pt x="75" y="171"/>
                  </a:cubicBezTo>
                  <a:cubicBezTo>
                    <a:pt x="75" y="191"/>
                    <a:pt x="75" y="191"/>
                    <a:pt x="75" y="191"/>
                  </a:cubicBezTo>
                  <a:cubicBezTo>
                    <a:pt x="63" y="194"/>
                    <a:pt x="54" y="204"/>
                    <a:pt x="54" y="217"/>
                  </a:cubicBezTo>
                  <a:cubicBezTo>
                    <a:pt x="54" y="231"/>
                    <a:pt x="66" y="242"/>
                    <a:pt x="80" y="242"/>
                  </a:cubicBezTo>
                  <a:cubicBezTo>
                    <a:pt x="94" y="242"/>
                    <a:pt x="106" y="231"/>
                    <a:pt x="106" y="217"/>
                  </a:cubicBezTo>
                  <a:cubicBezTo>
                    <a:pt x="106" y="204"/>
                    <a:pt x="97" y="194"/>
                    <a:pt x="85" y="191"/>
                  </a:cubicBezTo>
                  <a:cubicBezTo>
                    <a:pt x="85" y="135"/>
                    <a:pt x="85" y="135"/>
                    <a:pt x="85" y="135"/>
                  </a:cubicBezTo>
                  <a:cubicBezTo>
                    <a:pt x="150" y="92"/>
                    <a:pt x="150" y="92"/>
                    <a:pt x="150" y="92"/>
                  </a:cubicBezTo>
                  <a:cubicBezTo>
                    <a:pt x="152" y="91"/>
                    <a:pt x="153" y="90"/>
                    <a:pt x="153" y="88"/>
                  </a:cubicBezTo>
                  <a:cubicBezTo>
                    <a:pt x="153" y="69"/>
                    <a:pt x="153" y="69"/>
                    <a:pt x="153" y="69"/>
                  </a:cubicBezTo>
                  <a:cubicBezTo>
                    <a:pt x="158" y="69"/>
                    <a:pt x="158" y="69"/>
                    <a:pt x="158" y="69"/>
                  </a:cubicBezTo>
                  <a:cubicBezTo>
                    <a:pt x="161" y="69"/>
                    <a:pt x="163" y="67"/>
                    <a:pt x="163" y="64"/>
                  </a:cubicBezTo>
                  <a:cubicBezTo>
                    <a:pt x="163" y="44"/>
                    <a:pt x="163" y="44"/>
                    <a:pt x="163" y="44"/>
                  </a:cubicBezTo>
                  <a:cubicBezTo>
                    <a:pt x="163" y="41"/>
                    <a:pt x="161" y="39"/>
                    <a:pt x="158" y="39"/>
                  </a:cubicBezTo>
                  <a:close/>
                  <a:moveTo>
                    <a:pt x="16" y="89"/>
                  </a:moveTo>
                  <a:cubicBezTo>
                    <a:pt x="12" y="89"/>
                    <a:pt x="10" y="86"/>
                    <a:pt x="10" y="83"/>
                  </a:cubicBezTo>
                  <a:cubicBezTo>
                    <a:pt x="10" y="80"/>
                    <a:pt x="12" y="78"/>
                    <a:pt x="16" y="78"/>
                  </a:cubicBezTo>
                  <a:cubicBezTo>
                    <a:pt x="19" y="78"/>
                    <a:pt x="21" y="80"/>
                    <a:pt x="21" y="83"/>
                  </a:cubicBezTo>
                  <a:cubicBezTo>
                    <a:pt x="21" y="86"/>
                    <a:pt x="19" y="89"/>
                    <a:pt x="16" y="89"/>
                  </a:cubicBezTo>
                  <a:close/>
                  <a:moveTo>
                    <a:pt x="96" y="217"/>
                  </a:moveTo>
                  <a:cubicBezTo>
                    <a:pt x="96" y="225"/>
                    <a:pt x="89" y="233"/>
                    <a:pt x="80" y="233"/>
                  </a:cubicBezTo>
                  <a:cubicBezTo>
                    <a:pt x="71" y="233"/>
                    <a:pt x="64" y="225"/>
                    <a:pt x="64" y="217"/>
                  </a:cubicBezTo>
                  <a:cubicBezTo>
                    <a:pt x="64" y="208"/>
                    <a:pt x="71" y="201"/>
                    <a:pt x="80" y="201"/>
                  </a:cubicBezTo>
                  <a:cubicBezTo>
                    <a:pt x="89" y="201"/>
                    <a:pt x="96" y="208"/>
                    <a:pt x="96" y="217"/>
                  </a:cubicBezTo>
                  <a:close/>
                  <a:moveTo>
                    <a:pt x="153" y="59"/>
                  </a:moveTo>
                  <a:cubicBezTo>
                    <a:pt x="142" y="59"/>
                    <a:pt x="142" y="59"/>
                    <a:pt x="142" y="59"/>
                  </a:cubicBezTo>
                  <a:cubicBezTo>
                    <a:pt x="142" y="49"/>
                    <a:pt x="142" y="49"/>
                    <a:pt x="142" y="49"/>
                  </a:cubicBezTo>
                  <a:cubicBezTo>
                    <a:pt x="153" y="49"/>
                    <a:pt x="153" y="49"/>
                    <a:pt x="153" y="49"/>
                  </a:cubicBezTo>
                  <a:lnTo>
                    <a:pt x="153" y="59"/>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5347" tIns="42673" rIns="85347" bIns="42673" numCol="1" anchor="t" anchorCtr="0" compatLnSpc="1">
              <a:prstTxWarp prst="textNoShape">
                <a:avLst/>
              </a:prstTxWarp>
            </a:bodyPr>
            <a:lstStyle/>
            <a:p>
              <a:endParaRPr lang="en-US" sz="1600" dirty="0"/>
            </a:p>
          </p:txBody>
        </p:sp>
        <p:grpSp>
          <p:nvGrpSpPr>
            <p:cNvPr id="84" name="Group 83">
              <a:extLst>
                <a:ext uri="{FF2B5EF4-FFF2-40B4-BE49-F238E27FC236}">
                  <a16:creationId xmlns:a16="http://schemas.microsoft.com/office/drawing/2014/main" id="{C58D7F49-6689-4CA2-A11D-07D324568D7F}"/>
                </a:ext>
              </a:extLst>
            </p:cNvPr>
            <p:cNvGrpSpPr/>
            <p:nvPr/>
          </p:nvGrpSpPr>
          <p:grpSpPr>
            <a:xfrm>
              <a:off x="7488960" y="1257262"/>
              <a:ext cx="665214" cy="565281"/>
              <a:chOff x="3078915" y="3766260"/>
              <a:chExt cx="1313100" cy="1090459"/>
            </a:xfrm>
            <a:solidFill>
              <a:schemeClr val="accent1">
                <a:lumMod val="50000"/>
              </a:schemeClr>
            </a:solidFill>
          </p:grpSpPr>
          <p:sp>
            <p:nvSpPr>
              <p:cNvPr id="85" name="Rectangle 81">
                <a:extLst>
                  <a:ext uri="{FF2B5EF4-FFF2-40B4-BE49-F238E27FC236}">
                    <a16:creationId xmlns:a16="http://schemas.microsoft.com/office/drawing/2014/main" id="{83D629DB-B59E-4F3B-AA37-09CD82BA62A2}"/>
                  </a:ext>
                </a:extLst>
              </p:cNvPr>
              <p:cNvSpPr>
                <a:spLocks noChangeArrowheads="1"/>
              </p:cNvSpPr>
              <p:nvPr/>
            </p:nvSpPr>
            <p:spPr bwMode="auto">
              <a:xfrm>
                <a:off x="3563202" y="4736460"/>
                <a:ext cx="344526" cy="7313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19486" tIns="59743" rIns="119486" bIns="5974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endParaRPr>
              </a:p>
            </p:txBody>
          </p:sp>
          <p:sp>
            <p:nvSpPr>
              <p:cNvPr id="86" name="Freeform 82">
                <a:extLst>
                  <a:ext uri="{FF2B5EF4-FFF2-40B4-BE49-F238E27FC236}">
                    <a16:creationId xmlns:a16="http://schemas.microsoft.com/office/drawing/2014/main" id="{D4B4CECC-DBE9-43AE-9EF4-665388AC0B71}"/>
                  </a:ext>
                </a:extLst>
              </p:cNvPr>
              <p:cNvSpPr>
                <a:spLocks noEditPoints="1"/>
              </p:cNvSpPr>
              <p:nvPr/>
            </p:nvSpPr>
            <p:spPr bwMode="auto">
              <a:xfrm>
                <a:off x="3078915" y="3766260"/>
                <a:ext cx="1313100" cy="952323"/>
              </a:xfrm>
              <a:custGeom>
                <a:avLst/>
                <a:gdLst>
                  <a:gd name="T0" fmla="*/ 334 w 342"/>
                  <a:gd name="T1" fmla="*/ 0 h 248"/>
                  <a:gd name="T2" fmla="*/ 9 w 342"/>
                  <a:gd name="T3" fmla="*/ 0 h 248"/>
                  <a:gd name="T4" fmla="*/ 0 w 342"/>
                  <a:gd name="T5" fmla="*/ 8 h 248"/>
                  <a:gd name="T6" fmla="*/ 0 w 342"/>
                  <a:gd name="T7" fmla="*/ 239 h 248"/>
                  <a:gd name="T8" fmla="*/ 9 w 342"/>
                  <a:gd name="T9" fmla="*/ 248 h 248"/>
                  <a:gd name="T10" fmla="*/ 334 w 342"/>
                  <a:gd name="T11" fmla="*/ 248 h 248"/>
                  <a:gd name="T12" fmla="*/ 342 w 342"/>
                  <a:gd name="T13" fmla="*/ 239 h 248"/>
                  <a:gd name="T14" fmla="*/ 342 w 342"/>
                  <a:gd name="T15" fmla="*/ 8 h 248"/>
                  <a:gd name="T16" fmla="*/ 334 w 342"/>
                  <a:gd name="T17" fmla="*/ 0 h 248"/>
                  <a:gd name="T18" fmla="*/ 321 w 342"/>
                  <a:gd name="T19" fmla="*/ 194 h 248"/>
                  <a:gd name="T20" fmla="*/ 21 w 342"/>
                  <a:gd name="T21" fmla="*/ 194 h 248"/>
                  <a:gd name="T22" fmla="*/ 21 w 342"/>
                  <a:gd name="T23" fmla="*/ 20 h 248"/>
                  <a:gd name="T24" fmla="*/ 321 w 342"/>
                  <a:gd name="T25" fmla="*/ 20 h 248"/>
                  <a:gd name="T26" fmla="*/ 321 w 342"/>
                  <a:gd name="T27" fmla="*/ 194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2" h="248">
                    <a:moveTo>
                      <a:pt x="334" y="0"/>
                    </a:moveTo>
                    <a:cubicBezTo>
                      <a:pt x="9" y="0"/>
                      <a:pt x="9" y="0"/>
                      <a:pt x="9" y="0"/>
                    </a:cubicBezTo>
                    <a:cubicBezTo>
                      <a:pt x="4" y="0"/>
                      <a:pt x="0" y="4"/>
                      <a:pt x="0" y="8"/>
                    </a:cubicBezTo>
                    <a:cubicBezTo>
                      <a:pt x="0" y="239"/>
                      <a:pt x="0" y="239"/>
                      <a:pt x="0" y="239"/>
                    </a:cubicBezTo>
                    <a:cubicBezTo>
                      <a:pt x="0" y="244"/>
                      <a:pt x="4" y="248"/>
                      <a:pt x="9" y="248"/>
                    </a:cubicBezTo>
                    <a:cubicBezTo>
                      <a:pt x="334" y="248"/>
                      <a:pt x="334" y="248"/>
                      <a:pt x="334" y="248"/>
                    </a:cubicBezTo>
                    <a:cubicBezTo>
                      <a:pt x="338" y="248"/>
                      <a:pt x="342" y="244"/>
                      <a:pt x="342" y="239"/>
                    </a:cubicBezTo>
                    <a:cubicBezTo>
                      <a:pt x="342" y="8"/>
                      <a:pt x="342" y="8"/>
                      <a:pt x="342" y="8"/>
                    </a:cubicBezTo>
                    <a:cubicBezTo>
                      <a:pt x="342" y="4"/>
                      <a:pt x="338" y="0"/>
                      <a:pt x="334" y="0"/>
                    </a:cubicBezTo>
                    <a:close/>
                    <a:moveTo>
                      <a:pt x="321" y="194"/>
                    </a:moveTo>
                    <a:cubicBezTo>
                      <a:pt x="21" y="194"/>
                      <a:pt x="21" y="194"/>
                      <a:pt x="21" y="194"/>
                    </a:cubicBezTo>
                    <a:cubicBezTo>
                      <a:pt x="21" y="20"/>
                      <a:pt x="21" y="20"/>
                      <a:pt x="21" y="20"/>
                    </a:cubicBezTo>
                    <a:cubicBezTo>
                      <a:pt x="321" y="20"/>
                      <a:pt x="321" y="20"/>
                      <a:pt x="321" y="20"/>
                    </a:cubicBezTo>
                    <a:lnTo>
                      <a:pt x="321" y="1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19486" tIns="59743" rIns="119486" bIns="5974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endParaRPr>
              </a:p>
            </p:txBody>
          </p:sp>
          <p:sp>
            <p:nvSpPr>
              <p:cNvPr id="87" name="Freeform 83">
                <a:extLst>
                  <a:ext uri="{FF2B5EF4-FFF2-40B4-BE49-F238E27FC236}">
                    <a16:creationId xmlns:a16="http://schemas.microsoft.com/office/drawing/2014/main" id="{163481A3-B2A3-4C23-B4D2-CF0C49500DB6}"/>
                  </a:ext>
                </a:extLst>
              </p:cNvPr>
              <p:cNvSpPr>
                <a:spLocks/>
              </p:cNvSpPr>
              <p:nvPr/>
            </p:nvSpPr>
            <p:spPr bwMode="auto">
              <a:xfrm>
                <a:off x="3455944" y="4825841"/>
                <a:ext cx="559043" cy="30878"/>
              </a:xfrm>
              <a:custGeom>
                <a:avLst/>
                <a:gdLst>
                  <a:gd name="T0" fmla="*/ 140 w 146"/>
                  <a:gd name="T1" fmla="*/ 0 h 8"/>
                  <a:gd name="T2" fmla="*/ 6 w 146"/>
                  <a:gd name="T3" fmla="*/ 0 h 8"/>
                  <a:gd name="T4" fmla="*/ 0 w 146"/>
                  <a:gd name="T5" fmla="*/ 6 h 8"/>
                  <a:gd name="T6" fmla="*/ 0 w 146"/>
                  <a:gd name="T7" fmla="*/ 8 h 8"/>
                  <a:gd name="T8" fmla="*/ 146 w 146"/>
                  <a:gd name="T9" fmla="*/ 8 h 8"/>
                  <a:gd name="T10" fmla="*/ 146 w 146"/>
                  <a:gd name="T11" fmla="*/ 6 h 8"/>
                  <a:gd name="T12" fmla="*/ 140 w 146"/>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46" h="8">
                    <a:moveTo>
                      <a:pt x="140" y="0"/>
                    </a:moveTo>
                    <a:cubicBezTo>
                      <a:pt x="6" y="0"/>
                      <a:pt x="6" y="0"/>
                      <a:pt x="6" y="0"/>
                    </a:cubicBezTo>
                    <a:cubicBezTo>
                      <a:pt x="3" y="0"/>
                      <a:pt x="0" y="3"/>
                      <a:pt x="0" y="6"/>
                    </a:cubicBezTo>
                    <a:cubicBezTo>
                      <a:pt x="0" y="8"/>
                      <a:pt x="0" y="8"/>
                      <a:pt x="0" y="8"/>
                    </a:cubicBezTo>
                    <a:cubicBezTo>
                      <a:pt x="146" y="8"/>
                      <a:pt x="146" y="8"/>
                      <a:pt x="146" y="8"/>
                    </a:cubicBezTo>
                    <a:cubicBezTo>
                      <a:pt x="146" y="6"/>
                      <a:pt x="146" y="6"/>
                      <a:pt x="146" y="6"/>
                    </a:cubicBezTo>
                    <a:cubicBezTo>
                      <a:pt x="146" y="3"/>
                      <a:pt x="143" y="0"/>
                      <a:pt x="14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19486" tIns="59743" rIns="119486" bIns="5974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endParaRPr>
              </a:p>
            </p:txBody>
          </p:sp>
        </p:grpSp>
      </p:grpSp>
      <p:grpSp>
        <p:nvGrpSpPr>
          <p:cNvPr id="90" name="Group 89">
            <a:extLst>
              <a:ext uri="{FF2B5EF4-FFF2-40B4-BE49-F238E27FC236}">
                <a16:creationId xmlns:a16="http://schemas.microsoft.com/office/drawing/2014/main" id="{C224990A-6D13-47EF-8CC3-045E999D75AB}"/>
              </a:ext>
            </a:extLst>
          </p:cNvPr>
          <p:cNvGrpSpPr/>
          <p:nvPr/>
        </p:nvGrpSpPr>
        <p:grpSpPr>
          <a:xfrm>
            <a:off x="4096524" y="4051892"/>
            <a:ext cx="740467" cy="443740"/>
            <a:chOff x="7630962" y="4556921"/>
            <a:chExt cx="1578623" cy="950080"/>
          </a:xfrm>
        </p:grpSpPr>
        <p:grpSp>
          <p:nvGrpSpPr>
            <p:cNvPr id="79" name="Group 78">
              <a:extLst>
                <a:ext uri="{FF2B5EF4-FFF2-40B4-BE49-F238E27FC236}">
                  <a16:creationId xmlns:a16="http://schemas.microsoft.com/office/drawing/2014/main" id="{D1678D6D-D049-4FAD-B23D-7987A16C78F6}"/>
                </a:ext>
              </a:extLst>
            </p:cNvPr>
            <p:cNvGrpSpPr/>
            <p:nvPr/>
          </p:nvGrpSpPr>
          <p:grpSpPr>
            <a:xfrm>
              <a:off x="7630962" y="4556921"/>
              <a:ext cx="1578623" cy="950080"/>
              <a:chOff x="398463" y="2420938"/>
              <a:chExt cx="1208087" cy="727076"/>
            </a:xfrm>
            <a:solidFill>
              <a:schemeClr val="accent1">
                <a:lumMod val="50000"/>
              </a:schemeClr>
            </a:solidFill>
          </p:grpSpPr>
          <p:sp>
            <p:nvSpPr>
              <p:cNvPr id="80" name="Freeform 73">
                <a:extLst>
                  <a:ext uri="{FF2B5EF4-FFF2-40B4-BE49-F238E27FC236}">
                    <a16:creationId xmlns:a16="http://schemas.microsoft.com/office/drawing/2014/main" id="{BD4F503B-BE8B-4A92-87F0-754114DE9E0C}"/>
                  </a:ext>
                </a:extLst>
              </p:cNvPr>
              <p:cNvSpPr>
                <a:spLocks/>
              </p:cNvSpPr>
              <p:nvPr/>
            </p:nvSpPr>
            <p:spPr bwMode="auto">
              <a:xfrm>
                <a:off x="860425" y="2435226"/>
                <a:ext cx="746125" cy="579438"/>
              </a:xfrm>
              <a:custGeom>
                <a:avLst/>
                <a:gdLst>
                  <a:gd name="T0" fmla="*/ 281 w 310"/>
                  <a:gd name="T1" fmla="*/ 0 h 240"/>
                  <a:gd name="T2" fmla="*/ 2 w 310"/>
                  <a:gd name="T3" fmla="*/ 0 h 240"/>
                  <a:gd name="T4" fmla="*/ 0 w 310"/>
                  <a:gd name="T5" fmla="*/ 0 h 240"/>
                  <a:gd name="T6" fmla="*/ 21 w 310"/>
                  <a:gd name="T7" fmla="*/ 23 h 240"/>
                  <a:gd name="T8" fmla="*/ 281 w 310"/>
                  <a:gd name="T9" fmla="*/ 23 h 240"/>
                  <a:gd name="T10" fmla="*/ 286 w 310"/>
                  <a:gd name="T11" fmla="*/ 28 h 240"/>
                  <a:gd name="T12" fmla="*/ 286 w 310"/>
                  <a:gd name="T13" fmla="*/ 212 h 240"/>
                  <a:gd name="T14" fmla="*/ 281 w 310"/>
                  <a:gd name="T15" fmla="*/ 217 h 240"/>
                  <a:gd name="T16" fmla="*/ 98 w 310"/>
                  <a:gd name="T17" fmla="*/ 217 h 240"/>
                  <a:gd name="T18" fmla="*/ 103 w 310"/>
                  <a:gd name="T19" fmla="*/ 240 h 240"/>
                  <a:gd name="T20" fmla="*/ 281 w 310"/>
                  <a:gd name="T21" fmla="*/ 240 h 240"/>
                  <a:gd name="T22" fmla="*/ 310 w 310"/>
                  <a:gd name="T23" fmla="*/ 212 h 240"/>
                  <a:gd name="T24" fmla="*/ 310 w 310"/>
                  <a:gd name="T25" fmla="*/ 28 h 240"/>
                  <a:gd name="T26" fmla="*/ 281 w 310"/>
                  <a:gd name="T27"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0" h="240">
                    <a:moveTo>
                      <a:pt x="281" y="0"/>
                    </a:moveTo>
                    <a:cubicBezTo>
                      <a:pt x="2" y="0"/>
                      <a:pt x="2" y="0"/>
                      <a:pt x="2" y="0"/>
                    </a:cubicBezTo>
                    <a:cubicBezTo>
                      <a:pt x="1" y="0"/>
                      <a:pt x="1" y="0"/>
                      <a:pt x="0" y="0"/>
                    </a:cubicBezTo>
                    <a:cubicBezTo>
                      <a:pt x="11" y="6"/>
                      <a:pt x="14" y="14"/>
                      <a:pt x="21" y="23"/>
                    </a:cubicBezTo>
                    <a:cubicBezTo>
                      <a:pt x="281" y="23"/>
                      <a:pt x="281" y="23"/>
                      <a:pt x="281" y="23"/>
                    </a:cubicBezTo>
                    <a:cubicBezTo>
                      <a:pt x="284" y="23"/>
                      <a:pt x="286" y="25"/>
                      <a:pt x="286" y="28"/>
                    </a:cubicBezTo>
                    <a:cubicBezTo>
                      <a:pt x="286" y="212"/>
                      <a:pt x="286" y="212"/>
                      <a:pt x="286" y="212"/>
                    </a:cubicBezTo>
                    <a:cubicBezTo>
                      <a:pt x="286" y="214"/>
                      <a:pt x="284" y="217"/>
                      <a:pt x="281" y="217"/>
                    </a:cubicBezTo>
                    <a:cubicBezTo>
                      <a:pt x="98" y="217"/>
                      <a:pt x="98" y="217"/>
                      <a:pt x="98" y="217"/>
                    </a:cubicBezTo>
                    <a:cubicBezTo>
                      <a:pt x="103" y="240"/>
                      <a:pt x="103" y="240"/>
                      <a:pt x="103" y="240"/>
                    </a:cubicBezTo>
                    <a:cubicBezTo>
                      <a:pt x="281" y="240"/>
                      <a:pt x="281" y="240"/>
                      <a:pt x="281" y="240"/>
                    </a:cubicBezTo>
                    <a:cubicBezTo>
                      <a:pt x="297" y="240"/>
                      <a:pt x="310" y="227"/>
                      <a:pt x="310" y="212"/>
                    </a:cubicBezTo>
                    <a:cubicBezTo>
                      <a:pt x="310" y="28"/>
                      <a:pt x="310" y="28"/>
                      <a:pt x="310" y="28"/>
                    </a:cubicBezTo>
                    <a:cubicBezTo>
                      <a:pt x="310" y="12"/>
                      <a:pt x="297" y="0"/>
                      <a:pt x="28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19486" tIns="59743" rIns="119486" bIns="5974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endParaRPr>
              </a:p>
            </p:txBody>
          </p:sp>
          <p:sp>
            <p:nvSpPr>
              <p:cNvPr id="81" name="Freeform 74">
                <a:extLst>
                  <a:ext uri="{FF2B5EF4-FFF2-40B4-BE49-F238E27FC236}">
                    <a16:creationId xmlns:a16="http://schemas.microsoft.com/office/drawing/2014/main" id="{33810050-C756-4E32-892E-8F8973C14CF6}"/>
                  </a:ext>
                </a:extLst>
              </p:cNvPr>
              <p:cNvSpPr>
                <a:spLocks/>
              </p:cNvSpPr>
              <p:nvPr/>
            </p:nvSpPr>
            <p:spPr bwMode="auto">
              <a:xfrm>
                <a:off x="1120775" y="3060701"/>
                <a:ext cx="333375" cy="87313"/>
              </a:xfrm>
              <a:custGeom>
                <a:avLst/>
                <a:gdLst>
                  <a:gd name="T0" fmla="*/ 125 w 139"/>
                  <a:gd name="T1" fmla="*/ 17 h 36"/>
                  <a:gd name="T2" fmla="*/ 83 w 139"/>
                  <a:gd name="T3" fmla="*/ 17 h 36"/>
                  <a:gd name="T4" fmla="*/ 83 w 139"/>
                  <a:gd name="T5" fmla="*/ 0 h 36"/>
                  <a:gd name="T6" fmla="*/ 12 w 139"/>
                  <a:gd name="T7" fmla="*/ 0 h 36"/>
                  <a:gd name="T8" fmla="*/ 12 w 139"/>
                  <a:gd name="T9" fmla="*/ 17 h 36"/>
                  <a:gd name="T10" fmla="*/ 3 w 139"/>
                  <a:gd name="T11" fmla="*/ 17 h 36"/>
                  <a:gd name="T12" fmla="*/ 3 w 139"/>
                  <a:gd name="T13" fmla="*/ 20 h 36"/>
                  <a:gd name="T14" fmla="*/ 0 w 139"/>
                  <a:gd name="T15" fmla="*/ 36 h 36"/>
                  <a:gd name="T16" fmla="*/ 139 w 139"/>
                  <a:gd name="T17" fmla="*/ 36 h 36"/>
                  <a:gd name="T18" fmla="*/ 139 w 139"/>
                  <a:gd name="T19" fmla="*/ 32 h 36"/>
                  <a:gd name="T20" fmla="*/ 125 w 139"/>
                  <a:gd name="T21" fmla="*/ 1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9" h="36">
                    <a:moveTo>
                      <a:pt x="125" y="17"/>
                    </a:moveTo>
                    <a:cubicBezTo>
                      <a:pt x="83" y="17"/>
                      <a:pt x="83" y="17"/>
                      <a:pt x="83" y="17"/>
                    </a:cubicBezTo>
                    <a:cubicBezTo>
                      <a:pt x="83" y="0"/>
                      <a:pt x="83" y="0"/>
                      <a:pt x="83" y="0"/>
                    </a:cubicBezTo>
                    <a:cubicBezTo>
                      <a:pt x="12" y="0"/>
                      <a:pt x="12" y="0"/>
                      <a:pt x="12" y="0"/>
                    </a:cubicBezTo>
                    <a:cubicBezTo>
                      <a:pt x="12" y="17"/>
                      <a:pt x="12" y="17"/>
                      <a:pt x="12" y="17"/>
                    </a:cubicBezTo>
                    <a:cubicBezTo>
                      <a:pt x="3" y="17"/>
                      <a:pt x="3" y="17"/>
                      <a:pt x="3" y="17"/>
                    </a:cubicBezTo>
                    <a:cubicBezTo>
                      <a:pt x="3" y="20"/>
                      <a:pt x="3" y="20"/>
                      <a:pt x="3" y="20"/>
                    </a:cubicBezTo>
                    <a:cubicBezTo>
                      <a:pt x="3" y="26"/>
                      <a:pt x="2" y="31"/>
                      <a:pt x="0" y="36"/>
                    </a:cubicBezTo>
                    <a:cubicBezTo>
                      <a:pt x="139" y="36"/>
                      <a:pt x="139" y="36"/>
                      <a:pt x="139" y="36"/>
                    </a:cubicBezTo>
                    <a:cubicBezTo>
                      <a:pt x="139" y="32"/>
                      <a:pt x="139" y="32"/>
                      <a:pt x="139" y="32"/>
                    </a:cubicBezTo>
                    <a:cubicBezTo>
                      <a:pt x="139" y="24"/>
                      <a:pt x="133" y="17"/>
                      <a:pt x="12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19486" tIns="59743" rIns="119486" bIns="5974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endParaRPr>
              </a:p>
            </p:txBody>
          </p:sp>
          <p:sp>
            <p:nvSpPr>
              <p:cNvPr id="82" name="Freeform 76">
                <a:extLst>
                  <a:ext uri="{FF2B5EF4-FFF2-40B4-BE49-F238E27FC236}">
                    <a16:creationId xmlns:a16="http://schemas.microsoft.com/office/drawing/2014/main" id="{3B67212F-7E6A-4705-859D-B30547E441B8}"/>
                  </a:ext>
                </a:extLst>
              </p:cNvPr>
              <p:cNvSpPr>
                <a:spLocks/>
              </p:cNvSpPr>
              <p:nvPr/>
            </p:nvSpPr>
            <p:spPr bwMode="auto">
              <a:xfrm>
                <a:off x="398463" y="2420938"/>
                <a:ext cx="690563" cy="727075"/>
              </a:xfrm>
              <a:custGeom>
                <a:avLst/>
                <a:gdLst>
                  <a:gd name="T0" fmla="*/ 94 w 287"/>
                  <a:gd name="T1" fmla="*/ 163 h 301"/>
                  <a:gd name="T2" fmla="*/ 28 w 287"/>
                  <a:gd name="T3" fmla="*/ 191 h 301"/>
                  <a:gd name="T4" fmla="*/ 0 w 287"/>
                  <a:gd name="T5" fmla="*/ 295 h 301"/>
                  <a:gd name="T6" fmla="*/ 0 w 287"/>
                  <a:gd name="T7" fmla="*/ 301 h 301"/>
                  <a:gd name="T8" fmla="*/ 287 w 287"/>
                  <a:gd name="T9" fmla="*/ 301 h 301"/>
                  <a:gd name="T10" fmla="*/ 287 w 287"/>
                  <a:gd name="T11" fmla="*/ 295 h 301"/>
                  <a:gd name="T12" fmla="*/ 259 w 287"/>
                  <a:gd name="T13" fmla="*/ 191 h 301"/>
                  <a:gd name="T14" fmla="*/ 194 w 287"/>
                  <a:gd name="T15" fmla="*/ 163 h 301"/>
                  <a:gd name="T16" fmla="*/ 175 w 287"/>
                  <a:gd name="T17" fmla="*/ 146 h 301"/>
                  <a:gd name="T18" fmla="*/ 194 w 287"/>
                  <a:gd name="T19" fmla="*/ 113 h 301"/>
                  <a:gd name="T20" fmla="*/ 198 w 287"/>
                  <a:gd name="T21" fmla="*/ 111 h 301"/>
                  <a:gd name="T22" fmla="*/ 204 w 287"/>
                  <a:gd name="T23" fmla="*/ 70 h 301"/>
                  <a:gd name="T24" fmla="*/ 201 w 287"/>
                  <a:gd name="T25" fmla="*/ 68 h 301"/>
                  <a:gd name="T26" fmla="*/ 196 w 287"/>
                  <a:gd name="T27" fmla="*/ 27 h 301"/>
                  <a:gd name="T28" fmla="*/ 147 w 287"/>
                  <a:gd name="T29" fmla="*/ 0 h 301"/>
                  <a:gd name="T30" fmla="*/ 140 w 287"/>
                  <a:gd name="T31" fmla="*/ 0 h 301"/>
                  <a:gd name="T32" fmla="*/ 91 w 287"/>
                  <a:gd name="T33" fmla="*/ 27 h 301"/>
                  <a:gd name="T34" fmla="*/ 86 w 287"/>
                  <a:gd name="T35" fmla="*/ 68 h 301"/>
                  <a:gd name="T36" fmla="*/ 83 w 287"/>
                  <a:gd name="T37" fmla="*/ 70 h 301"/>
                  <a:gd name="T38" fmla="*/ 90 w 287"/>
                  <a:gd name="T39" fmla="*/ 111 h 301"/>
                  <a:gd name="T40" fmla="*/ 94 w 287"/>
                  <a:gd name="T41" fmla="*/ 113 h 301"/>
                  <a:gd name="T42" fmla="*/ 112 w 287"/>
                  <a:gd name="T43" fmla="*/ 146 h 301"/>
                  <a:gd name="T44" fmla="*/ 94 w 287"/>
                  <a:gd name="T45" fmla="*/ 163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7" h="301">
                    <a:moveTo>
                      <a:pt x="94" y="163"/>
                    </a:moveTo>
                    <a:cubicBezTo>
                      <a:pt x="28" y="191"/>
                      <a:pt x="28" y="191"/>
                      <a:pt x="28" y="191"/>
                    </a:cubicBezTo>
                    <a:cubicBezTo>
                      <a:pt x="2" y="201"/>
                      <a:pt x="0" y="271"/>
                      <a:pt x="0" y="295"/>
                    </a:cubicBezTo>
                    <a:cubicBezTo>
                      <a:pt x="0" y="301"/>
                      <a:pt x="0" y="301"/>
                      <a:pt x="0" y="301"/>
                    </a:cubicBezTo>
                    <a:cubicBezTo>
                      <a:pt x="287" y="301"/>
                      <a:pt x="287" y="301"/>
                      <a:pt x="287" y="301"/>
                    </a:cubicBezTo>
                    <a:cubicBezTo>
                      <a:pt x="287" y="295"/>
                      <a:pt x="287" y="295"/>
                      <a:pt x="287" y="295"/>
                    </a:cubicBezTo>
                    <a:cubicBezTo>
                      <a:pt x="287" y="271"/>
                      <a:pt x="285" y="201"/>
                      <a:pt x="259" y="191"/>
                    </a:cubicBezTo>
                    <a:cubicBezTo>
                      <a:pt x="194" y="163"/>
                      <a:pt x="194" y="163"/>
                      <a:pt x="194" y="163"/>
                    </a:cubicBezTo>
                    <a:cubicBezTo>
                      <a:pt x="184" y="159"/>
                      <a:pt x="177" y="152"/>
                      <a:pt x="175" y="146"/>
                    </a:cubicBezTo>
                    <a:cubicBezTo>
                      <a:pt x="184" y="136"/>
                      <a:pt x="191" y="124"/>
                      <a:pt x="194" y="113"/>
                    </a:cubicBezTo>
                    <a:cubicBezTo>
                      <a:pt x="198" y="111"/>
                      <a:pt x="198" y="111"/>
                      <a:pt x="198" y="111"/>
                    </a:cubicBezTo>
                    <a:cubicBezTo>
                      <a:pt x="203" y="96"/>
                      <a:pt x="205" y="83"/>
                      <a:pt x="204" y="70"/>
                    </a:cubicBezTo>
                    <a:cubicBezTo>
                      <a:pt x="201" y="68"/>
                      <a:pt x="201" y="68"/>
                      <a:pt x="201" y="68"/>
                    </a:cubicBezTo>
                    <a:cubicBezTo>
                      <a:pt x="202" y="57"/>
                      <a:pt x="202" y="37"/>
                      <a:pt x="196" y="27"/>
                    </a:cubicBezTo>
                    <a:cubicBezTo>
                      <a:pt x="188" y="11"/>
                      <a:pt x="165" y="0"/>
                      <a:pt x="147" y="0"/>
                    </a:cubicBezTo>
                    <a:cubicBezTo>
                      <a:pt x="140" y="0"/>
                      <a:pt x="140" y="0"/>
                      <a:pt x="140" y="0"/>
                    </a:cubicBezTo>
                    <a:cubicBezTo>
                      <a:pt x="122" y="0"/>
                      <a:pt x="100" y="11"/>
                      <a:pt x="91" y="27"/>
                    </a:cubicBezTo>
                    <a:cubicBezTo>
                      <a:pt x="86" y="37"/>
                      <a:pt x="85" y="57"/>
                      <a:pt x="86" y="68"/>
                    </a:cubicBezTo>
                    <a:cubicBezTo>
                      <a:pt x="83" y="70"/>
                      <a:pt x="83" y="70"/>
                      <a:pt x="83" y="70"/>
                    </a:cubicBezTo>
                    <a:cubicBezTo>
                      <a:pt x="82" y="83"/>
                      <a:pt x="84" y="96"/>
                      <a:pt x="90" y="111"/>
                    </a:cubicBezTo>
                    <a:cubicBezTo>
                      <a:pt x="94" y="113"/>
                      <a:pt x="94" y="113"/>
                      <a:pt x="94" y="113"/>
                    </a:cubicBezTo>
                    <a:cubicBezTo>
                      <a:pt x="97" y="124"/>
                      <a:pt x="104" y="136"/>
                      <a:pt x="112" y="146"/>
                    </a:cubicBezTo>
                    <a:cubicBezTo>
                      <a:pt x="110" y="152"/>
                      <a:pt x="103" y="159"/>
                      <a:pt x="94" y="1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19486" tIns="59743" rIns="119486" bIns="5974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endParaRPr>
              </a:p>
            </p:txBody>
          </p:sp>
        </p:grpSp>
        <p:sp>
          <p:nvSpPr>
            <p:cNvPr id="89" name="Freeform 570">
              <a:extLst>
                <a:ext uri="{FF2B5EF4-FFF2-40B4-BE49-F238E27FC236}">
                  <a16:creationId xmlns:a16="http://schemas.microsoft.com/office/drawing/2014/main" id="{93CF265C-76FA-4BDA-8CE7-46EED2387C01}"/>
                </a:ext>
              </a:extLst>
            </p:cNvPr>
            <p:cNvSpPr>
              <a:spLocks noEditPoints="1"/>
            </p:cNvSpPr>
            <p:nvPr/>
          </p:nvSpPr>
          <p:spPr bwMode="auto">
            <a:xfrm>
              <a:off x="8921764" y="4723943"/>
              <a:ext cx="177353" cy="229220"/>
            </a:xfrm>
            <a:custGeom>
              <a:avLst/>
              <a:gdLst>
                <a:gd name="T0" fmla="*/ 37 w 74"/>
                <a:gd name="T1" fmla="*/ 0 h 95"/>
                <a:gd name="T2" fmla="*/ 16 w 74"/>
                <a:gd name="T3" fmla="*/ 21 h 95"/>
                <a:gd name="T4" fmla="*/ 16 w 74"/>
                <a:gd name="T5" fmla="*/ 33 h 95"/>
                <a:gd name="T6" fmla="*/ 13 w 74"/>
                <a:gd name="T7" fmla="*/ 33 h 95"/>
                <a:gd name="T8" fmla="*/ 0 w 74"/>
                <a:gd name="T9" fmla="*/ 46 h 95"/>
                <a:gd name="T10" fmla="*/ 4 w 74"/>
                <a:gd name="T11" fmla="*/ 82 h 95"/>
                <a:gd name="T12" fmla="*/ 17 w 74"/>
                <a:gd name="T13" fmla="*/ 95 h 95"/>
                <a:gd name="T14" fmla="*/ 57 w 74"/>
                <a:gd name="T15" fmla="*/ 95 h 95"/>
                <a:gd name="T16" fmla="*/ 70 w 74"/>
                <a:gd name="T17" fmla="*/ 82 h 95"/>
                <a:gd name="T18" fmla="*/ 74 w 74"/>
                <a:gd name="T19" fmla="*/ 45 h 95"/>
                <a:gd name="T20" fmla="*/ 61 w 74"/>
                <a:gd name="T21" fmla="*/ 33 h 95"/>
                <a:gd name="T22" fmla="*/ 58 w 74"/>
                <a:gd name="T23" fmla="*/ 33 h 95"/>
                <a:gd name="T24" fmla="*/ 58 w 74"/>
                <a:gd name="T25" fmla="*/ 21 h 95"/>
                <a:gd name="T26" fmla="*/ 37 w 74"/>
                <a:gd name="T27" fmla="*/ 0 h 95"/>
                <a:gd name="T28" fmla="*/ 26 w 74"/>
                <a:gd name="T29" fmla="*/ 21 h 95"/>
                <a:gd name="T30" fmla="*/ 37 w 74"/>
                <a:gd name="T31" fmla="*/ 10 h 95"/>
                <a:gd name="T32" fmla="*/ 48 w 74"/>
                <a:gd name="T33" fmla="*/ 21 h 95"/>
                <a:gd name="T34" fmla="*/ 48 w 74"/>
                <a:gd name="T35" fmla="*/ 33 h 95"/>
                <a:gd name="T36" fmla="*/ 26 w 74"/>
                <a:gd name="T37" fmla="*/ 33 h 95"/>
                <a:gd name="T38" fmla="*/ 26 w 74"/>
                <a:gd name="T39" fmla="*/ 21 h 95"/>
                <a:gd name="T40" fmla="*/ 64 w 74"/>
                <a:gd name="T41" fmla="*/ 45 h 95"/>
                <a:gd name="T42" fmla="*/ 60 w 74"/>
                <a:gd name="T43" fmla="*/ 82 h 95"/>
                <a:gd name="T44" fmla="*/ 57 w 74"/>
                <a:gd name="T45" fmla="*/ 85 h 95"/>
                <a:gd name="T46" fmla="*/ 17 w 74"/>
                <a:gd name="T47" fmla="*/ 85 h 95"/>
                <a:gd name="T48" fmla="*/ 14 w 74"/>
                <a:gd name="T49" fmla="*/ 81 h 95"/>
                <a:gd name="T50" fmla="*/ 10 w 74"/>
                <a:gd name="T51" fmla="*/ 45 h 95"/>
                <a:gd name="T52" fmla="*/ 13 w 74"/>
                <a:gd name="T53" fmla="*/ 42 h 95"/>
                <a:gd name="T54" fmla="*/ 61 w 74"/>
                <a:gd name="T55" fmla="*/ 42 h 95"/>
                <a:gd name="T56" fmla="*/ 64 w 74"/>
                <a:gd name="T57" fmla="*/ 4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4" h="95">
                  <a:moveTo>
                    <a:pt x="37" y="0"/>
                  </a:moveTo>
                  <a:cubicBezTo>
                    <a:pt x="26" y="0"/>
                    <a:pt x="16" y="9"/>
                    <a:pt x="16" y="21"/>
                  </a:cubicBezTo>
                  <a:cubicBezTo>
                    <a:pt x="16" y="33"/>
                    <a:pt x="16" y="33"/>
                    <a:pt x="16" y="33"/>
                  </a:cubicBezTo>
                  <a:cubicBezTo>
                    <a:pt x="13" y="33"/>
                    <a:pt x="13" y="33"/>
                    <a:pt x="13" y="33"/>
                  </a:cubicBezTo>
                  <a:cubicBezTo>
                    <a:pt x="6" y="33"/>
                    <a:pt x="0" y="38"/>
                    <a:pt x="0" y="46"/>
                  </a:cubicBezTo>
                  <a:cubicBezTo>
                    <a:pt x="4" y="82"/>
                    <a:pt x="4" y="82"/>
                    <a:pt x="4" y="82"/>
                  </a:cubicBezTo>
                  <a:cubicBezTo>
                    <a:pt x="4" y="89"/>
                    <a:pt x="10" y="95"/>
                    <a:pt x="17" y="95"/>
                  </a:cubicBezTo>
                  <a:cubicBezTo>
                    <a:pt x="57" y="95"/>
                    <a:pt x="57" y="95"/>
                    <a:pt x="57" y="95"/>
                  </a:cubicBezTo>
                  <a:cubicBezTo>
                    <a:pt x="64" y="95"/>
                    <a:pt x="70" y="89"/>
                    <a:pt x="70" y="82"/>
                  </a:cubicBezTo>
                  <a:cubicBezTo>
                    <a:pt x="74" y="45"/>
                    <a:pt x="74" y="45"/>
                    <a:pt x="74" y="45"/>
                  </a:cubicBezTo>
                  <a:cubicBezTo>
                    <a:pt x="74" y="38"/>
                    <a:pt x="68" y="33"/>
                    <a:pt x="61" y="33"/>
                  </a:cubicBezTo>
                  <a:cubicBezTo>
                    <a:pt x="58" y="33"/>
                    <a:pt x="58" y="33"/>
                    <a:pt x="58" y="33"/>
                  </a:cubicBezTo>
                  <a:cubicBezTo>
                    <a:pt x="58" y="21"/>
                    <a:pt x="58" y="21"/>
                    <a:pt x="58" y="21"/>
                  </a:cubicBezTo>
                  <a:cubicBezTo>
                    <a:pt x="58" y="9"/>
                    <a:pt x="48" y="0"/>
                    <a:pt x="37" y="0"/>
                  </a:cubicBezTo>
                  <a:close/>
                  <a:moveTo>
                    <a:pt x="26" y="21"/>
                  </a:moveTo>
                  <a:cubicBezTo>
                    <a:pt x="26" y="15"/>
                    <a:pt x="31" y="10"/>
                    <a:pt x="37" y="10"/>
                  </a:cubicBezTo>
                  <a:cubicBezTo>
                    <a:pt x="43" y="10"/>
                    <a:pt x="48" y="15"/>
                    <a:pt x="48" y="21"/>
                  </a:cubicBezTo>
                  <a:cubicBezTo>
                    <a:pt x="48" y="33"/>
                    <a:pt x="48" y="33"/>
                    <a:pt x="48" y="33"/>
                  </a:cubicBezTo>
                  <a:cubicBezTo>
                    <a:pt x="26" y="33"/>
                    <a:pt x="26" y="33"/>
                    <a:pt x="26" y="33"/>
                  </a:cubicBezTo>
                  <a:lnTo>
                    <a:pt x="26" y="21"/>
                  </a:lnTo>
                  <a:close/>
                  <a:moveTo>
                    <a:pt x="64" y="45"/>
                  </a:moveTo>
                  <a:cubicBezTo>
                    <a:pt x="60" y="82"/>
                    <a:pt x="60" y="82"/>
                    <a:pt x="60" y="82"/>
                  </a:cubicBezTo>
                  <a:cubicBezTo>
                    <a:pt x="60" y="84"/>
                    <a:pt x="59" y="85"/>
                    <a:pt x="57" y="85"/>
                  </a:cubicBezTo>
                  <a:cubicBezTo>
                    <a:pt x="17" y="85"/>
                    <a:pt x="17" y="85"/>
                    <a:pt x="17" y="85"/>
                  </a:cubicBezTo>
                  <a:cubicBezTo>
                    <a:pt x="15" y="85"/>
                    <a:pt x="14" y="84"/>
                    <a:pt x="14" y="81"/>
                  </a:cubicBezTo>
                  <a:cubicBezTo>
                    <a:pt x="10" y="45"/>
                    <a:pt x="10" y="45"/>
                    <a:pt x="10" y="45"/>
                  </a:cubicBezTo>
                  <a:cubicBezTo>
                    <a:pt x="10" y="44"/>
                    <a:pt x="12" y="42"/>
                    <a:pt x="13" y="42"/>
                  </a:cubicBezTo>
                  <a:cubicBezTo>
                    <a:pt x="61" y="42"/>
                    <a:pt x="61" y="42"/>
                    <a:pt x="61" y="42"/>
                  </a:cubicBezTo>
                  <a:cubicBezTo>
                    <a:pt x="62" y="42"/>
                    <a:pt x="64" y="44"/>
                    <a:pt x="64" y="45"/>
                  </a:cubicBezTo>
                  <a:close/>
                </a:path>
              </a:pathLst>
            </a:custGeom>
            <a:solidFill>
              <a:schemeClr val="accent1">
                <a:lumMod val="50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5347" tIns="42673" rIns="85347" bIns="42673" numCol="1" anchor="t" anchorCtr="0" compatLnSpc="1">
              <a:prstTxWarp prst="textNoShape">
                <a:avLst/>
              </a:prstTxWarp>
            </a:bodyPr>
            <a:lstStyle/>
            <a:p>
              <a:endParaRPr lang="en-US" sz="1600" dirty="0"/>
            </a:p>
          </p:txBody>
        </p:sp>
      </p:grpSp>
      <p:grpSp>
        <p:nvGrpSpPr>
          <p:cNvPr id="123" name="Group 122">
            <a:extLst>
              <a:ext uri="{FF2B5EF4-FFF2-40B4-BE49-F238E27FC236}">
                <a16:creationId xmlns:a16="http://schemas.microsoft.com/office/drawing/2014/main" id="{205199EB-AF24-4387-BFED-C2C1236040AF}"/>
              </a:ext>
            </a:extLst>
          </p:cNvPr>
          <p:cNvGrpSpPr/>
          <p:nvPr/>
        </p:nvGrpSpPr>
        <p:grpSpPr>
          <a:xfrm>
            <a:off x="4889248" y="3982897"/>
            <a:ext cx="729229" cy="632748"/>
            <a:chOff x="7226398" y="243929"/>
            <a:chExt cx="1876530" cy="1635241"/>
          </a:xfrm>
        </p:grpSpPr>
        <p:sp>
          <p:nvSpPr>
            <p:cNvPr id="92" name="Freeform 81">
              <a:extLst>
                <a:ext uri="{FF2B5EF4-FFF2-40B4-BE49-F238E27FC236}">
                  <a16:creationId xmlns:a16="http://schemas.microsoft.com/office/drawing/2014/main" id="{7F2C390E-483A-407D-AD60-1C79DCB8354A}"/>
                </a:ext>
              </a:extLst>
            </p:cNvPr>
            <p:cNvSpPr>
              <a:spLocks/>
            </p:cNvSpPr>
            <p:nvPr/>
          </p:nvSpPr>
          <p:spPr bwMode="auto">
            <a:xfrm>
              <a:off x="8817038" y="813086"/>
              <a:ext cx="103407" cy="124231"/>
            </a:xfrm>
            <a:custGeom>
              <a:avLst/>
              <a:gdLst>
                <a:gd name="T0" fmla="*/ 17 w 34"/>
                <a:gd name="T1" fmla="*/ 43 h 43"/>
                <a:gd name="T2" fmla="*/ 0 w 34"/>
                <a:gd name="T3" fmla="*/ 25 h 43"/>
                <a:gd name="T4" fmla="*/ 10 w 34"/>
                <a:gd name="T5" fmla="*/ 25 h 43"/>
                <a:gd name="T6" fmla="*/ 10 w 34"/>
                <a:gd name="T7" fmla="*/ 0 h 43"/>
                <a:gd name="T8" fmla="*/ 23 w 34"/>
                <a:gd name="T9" fmla="*/ 0 h 43"/>
                <a:gd name="T10" fmla="*/ 23 w 34"/>
                <a:gd name="T11" fmla="*/ 25 h 43"/>
                <a:gd name="T12" fmla="*/ 34 w 34"/>
                <a:gd name="T13" fmla="*/ 25 h 43"/>
                <a:gd name="T14" fmla="*/ 17 w 34"/>
                <a:gd name="T15" fmla="*/ 43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43">
                  <a:moveTo>
                    <a:pt x="17" y="43"/>
                  </a:moveTo>
                  <a:lnTo>
                    <a:pt x="0" y="25"/>
                  </a:lnTo>
                  <a:lnTo>
                    <a:pt x="10" y="25"/>
                  </a:lnTo>
                  <a:lnTo>
                    <a:pt x="10" y="0"/>
                  </a:lnTo>
                  <a:lnTo>
                    <a:pt x="23" y="0"/>
                  </a:lnTo>
                  <a:lnTo>
                    <a:pt x="23" y="25"/>
                  </a:lnTo>
                  <a:lnTo>
                    <a:pt x="34" y="25"/>
                  </a:lnTo>
                  <a:lnTo>
                    <a:pt x="17" y="43"/>
                  </a:lnTo>
                  <a:close/>
                </a:path>
              </a:pathLst>
            </a:custGeom>
            <a:solidFill>
              <a:srgbClr val="FFB81C"/>
            </a:solidFill>
            <a:ln>
              <a:noFill/>
            </a:ln>
          </p:spPr>
          <p:txBody>
            <a:bodyPr vert="horz" wrap="square" lIns="119486" tIns="59743" rIns="119486" bIns="5974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endParaRPr>
            </a:p>
          </p:txBody>
        </p:sp>
        <p:sp>
          <p:nvSpPr>
            <p:cNvPr id="93" name="Freeform 82">
              <a:extLst>
                <a:ext uri="{FF2B5EF4-FFF2-40B4-BE49-F238E27FC236}">
                  <a16:creationId xmlns:a16="http://schemas.microsoft.com/office/drawing/2014/main" id="{DC972C0C-FDEF-4157-BC32-8DDE15DB80FA}"/>
                </a:ext>
              </a:extLst>
            </p:cNvPr>
            <p:cNvSpPr>
              <a:spLocks/>
            </p:cNvSpPr>
            <p:nvPr/>
          </p:nvSpPr>
          <p:spPr bwMode="auto">
            <a:xfrm>
              <a:off x="7664357" y="813086"/>
              <a:ext cx="106449" cy="124231"/>
            </a:xfrm>
            <a:custGeom>
              <a:avLst/>
              <a:gdLst>
                <a:gd name="T0" fmla="*/ 17 w 35"/>
                <a:gd name="T1" fmla="*/ 43 h 43"/>
                <a:gd name="T2" fmla="*/ 0 w 35"/>
                <a:gd name="T3" fmla="*/ 25 h 43"/>
                <a:gd name="T4" fmla="*/ 11 w 35"/>
                <a:gd name="T5" fmla="*/ 25 h 43"/>
                <a:gd name="T6" fmla="*/ 11 w 35"/>
                <a:gd name="T7" fmla="*/ 0 h 43"/>
                <a:gd name="T8" fmla="*/ 24 w 35"/>
                <a:gd name="T9" fmla="*/ 0 h 43"/>
                <a:gd name="T10" fmla="*/ 24 w 35"/>
                <a:gd name="T11" fmla="*/ 25 h 43"/>
                <a:gd name="T12" fmla="*/ 35 w 35"/>
                <a:gd name="T13" fmla="*/ 25 h 43"/>
                <a:gd name="T14" fmla="*/ 17 w 35"/>
                <a:gd name="T15" fmla="*/ 43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43">
                  <a:moveTo>
                    <a:pt x="17" y="43"/>
                  </a:moveTo>
                  <a:lnTo>
                    <a:pt x="0" y="25"/>
                  </a:lnTo>
                  <a:lnTo>
                    <a:pt x="11" y="25"/>
                  </a:lnTo>
                  <a:lnTo>
                    <a:pt x="11" y="0"/>
                  </a:lnTo>
                  <a:lnTo>
                    <a:pt x="24" y="0"/>
                  </a:lnTo>
                  <a:lnTo>
                    <a:pt x="24" y="25"/>
                  </a:lnTo>
                  <a:lnTo>
                    <a:pt x="35" y="25"/>
                  </a:lnTo>
                  <a:lnTo>
                    <a:pt x="17" y="43"/>
                  </a:lnTo>
                  <a:close/>
                </a:path>
              </a:pathLst>
            </a:custGeom>
            <a:solidFill>
              <a:srgbClr val="FFB81C"/>
            </a:solidFill>
            <a:ln>
              <a:noFill/>
            </a:ln>
          </p:spPr>
          <p:txBody>
            <a:bodyPr vert="horz" wrap="square" lIns="119486" tIns="59743" rIns="119486" bIns="5974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endParaRPr>
            </a:p>
          </p:txBody>
        </p:sp>
        <p:sp>
          <p:nvSpPr>
            <p:cNvPr id="94" name="Freeform 83">
              <a:extLst>
                <a:ext uri="{FF2B5EF4-FFF2-40B4-BE49-F238E27FC236}">
                  <a16:creationId xmlns:a16="http://schemas.microsoft.com/office/drawing/2014/main" id="{B81320A4-B93C-45A2-B7F6-20C98352C643}"/>
                </a:ext>
              </a:extLst>
            </p:cNvPr>
            <p:cNvSpPr>
              <a:spLocks/>
            </p:cNvSpPr>
            <p:nvPr/>
          </p:nvSpPr>
          <p:spPr bwMode="auto">
            <a:xfrm>
              <a:off x="8239176" y="813086"/>
              <a:ext cx="106449" cy="124231"/>
            </a:xfrm>
            <a:custGeom>
              <a:avLst/>
              <a:gdLst>
                <a:gd name="T0" fmla="*/ 18 w 35"/>
                <a:gd name="T1" fmla="*/ 43 h 43"/>
                <a:gd name="T2" fmla="*/ 0 w 35"/>
                <a:gd name="T3" fmla="*/ 25 h 43"/>
                <a:gd name="T4" fmla="*/ 11 w 35"/>
                <a:gd name="T5" fmla="*/ 25 h 43"/>
                <a:gd name="T6" fmla="*/ 11 w 35"/>
                <a:gd name="T7" fmla="*/ 0 h 43"/>
                <a:gd name="T8" fmla="*/ 24 w 35"/>
                <a:gd name="T9" fmla="*/ 0 h 43"/>
                <a:gd name="T10" fmla="*/ 24 w 35"/>
                <a:gd name="T11" fmla="*/ 25 h 43"/>
                <a:gd name="T12" fmla="*/ 35 w 35"/>
                <a:gd name="T13" fmla="*/ 25 h 43"/>
                <a:gd name="T14" fmla="*/ 18 w 35"/>
                <a:gd name="T15" fmla="*/ 43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43">
                  <a:moveTo>
                    <a:pt x="18" y="43"/>
                  </a:moveTo>
                  <a:lnTo>
                    <a:pt x="0" y="25"/>
                  </a:lnTo>
                  <a:lnTo>
                    <a:pt x="11" y="25"/>
                  </a:lnTo>
                  <a:lnTo>
                    <a:pt x="11" y="0"/>
                  </a:lnTo>
                  <a:lnTo>
                    <a:pt x="24" y="0"/>
                  </a:lnTo>
                  <a:lnTo>
                    <a:pt x="24" y="25"/>
                  </a:lnTo>
                  <a:lnTo>
                    <a:pt x="35" y="25"/>
                  </a:lnTo>
                  <a:lnTo>
                    <a:pt x="18" y="43"/>
                  </a:lnTo>
                  <a:close/>
                </a:path>
              </a:pathLst>
            </a:custGeom>
            <a:solidFill>
              <a:srgbClr val="FFB81C"/>
            </a:solidFill>
            <a:ln>
              <a:noFill/>
            </a:ln>
          </p:spPr>
          <p:txBody>
            <a:bodyPr vert="horz" wrap="square" lIns="119486" tIns="59743" rIns="119486" bIns="5974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endParaRPr>
            </a:p>
          </p:txBody>
        </p:sp>
        <p:sp>
          <p:nvSpPr>
            <p:cNvPr id="95" name="Rectangle 84">
              <a:extLst>
                <a:ext uri="{FF2B5EF4-FFF2-40B4-BE49-F238E27FC236}">
                  <a16:creationId xmlns:a16="http://schemas.microsoft.com/office/drawing/2014/main" id="{1F132708-67B5-4768-A72F-E2C8B606DBA3}"/>
                </a:ext>
              </a:extLst>
            </p:cNvPr>
            <p:cNvSpPr>
              <a:spLocks noChangeArrowheads="1"/>
            </p:cNvSpPr>
            <p:nvPr/>
          </p:nvSpPr>
          <p:spPr bwMode="auto">
            <a:xfrm>
              <a:off x="7700853" y="735079"/>
              <a:ext cx="1186138" cy="37558"/>
            </a:xfrm>
            <a:prstGeom prst="rect">
              <a:avLst/>
            </a:prstGeom>
            <a:solidFill>
              <a:srgbClr val="FFB81C"/>
            </a:solidFill>
            <a:ln>
              <a:noFill/>
            </a:ln>
          </p:spPr>
          <p:txBody>
            <a:bodyPr vert="horz" wrap="square" lIns="119486" tIns="59743" rIns="119486" bIns="5974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endParaRPr>
            </a:p>
          </p:txBody>
        </p:sp>
        <p:sp>
          <p:nvSpPr>
            <p:cNvPr id="96" name="Freeform 85">
              <a:extLst>
                <a:ext uri="{FF2B5EF4-FFF2-40B4-BE49-F238E27FC236}">
                  <a16:creationId xmlns:a16="http://schemas.microsoft.com/office/drawing/2014/main" id="{157B98E7-3948-47F6-9399-4F0BC8577669}"/>
                </a:ext>
              </a:extLst>
            </p:cNvPr>
            <p:cNvSpPr>
              <a:spLocks/>
            </p:cNvSpPr>
            <p:nvPr/>
          </p:nvSpPr>
          <p:spPr bwMode="auto">
            <a:xfrm>
              <a:off x="7363259" y="1468915"/>
              <a:ext cx="100366" cy="124231"/>
            </a:xfrm>
            <a:custGeom>
              <a:avLst/>
              <a:gdLst>
                <a:gd name="T0" fmla="*/ 17 w 33"/>
                <a:gd name="T1" fmla="*/ 43 h 43"/>
                <a:gd name="T2" fmla="*/ 0 w 33"/>
                <a:gd name="T3" fmla="*/ 26 h 43"/>
                <a:gd name="T4" fmla="*/ 11 w 33"/>
                <a:gd name="T5" fmla="*/ 26 h 43"/>
                <a:gd name="T6" fmla="*/ 11 w 33"/>
                <a:gd name="T7" fmla="*/ 0 h 43"/>
                <a:gd name="T8" fmla="*/ 24 w 33"/>
                <a:gd name="T9" fmla="*/ 0 h 43"/>
                <a:gd name="T10" fmla="*/ 24 w 33"/>
                <a:gd name="T11" fmla="*/ 26 h 43"/>
                <a:gd name="T12" fmla="*/ 33 w 33"/>
                <a:gd name="T13" fmla="*/ 26 h 43"/>
                <a:gd name="T14" fmla="*/ 17 w 33"/>
                <a:gd name="T15" fmla="*/ 43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43">
                  <a:moveTo>
                    <a:pt x="17" y="43"/>
                  </a:moveTo>
                  <a:lnTo>
                    <a:pt x="0" y="26"/>
                  </a:lnTo>
                  <a:lnTo>
                    <a:pt x="11" y="26"/>
                  </a:lnTo>
                  <a:lnTo>
                    <a:pt x="11" y="0"/>
                  </a:lnTo>
                  <a:lnTo>
                    <a:pt x="24" y="0"/>
                  </a:lnTo>
                  <a:lnTo>
                    <a:pt x="24" y="26"/>
                  </a:lnTo>
                  <a:lnTo>
                    <a:pt x="33" y="26"/>
                  </a:lnTo>
                  <a:lnTo>
                    <a:pt x="17" y="43"/>
                  </a:lnTo>
                  <a:close/>
                </a:path>
              </a:pathLst>
            </a:custGeom>
            <a:solidFill>
              <a:srgbClr val="FFB81C"/>
            </a:solidFill>
            <a:ln>
              <a:noFill/>
            </a:ln>
          </p:spPr>
          <p:txBody>
            <a:bodyPr vert="horz" wrap="square" lIns="119486" tIns="59743" rIns="119486" bIns="5974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endParaRPr>
            </a:p>
          </p:txBody>
        </p:sp>
        <p:sp>
          <p:nvSpPr>
            <p:cNvPr id="97" name="Freeform 86">
              <a:extLst>
                <a:ext uri="{FF2B5EF4-FFF2-40B4-BE49-F238E27FC236}">
                  <a16:creationId xmlns:a16="http://schemas.microsoft.com/office/drawing/2014/main" id="{537C10E2-5393-4665-948A-A6BDE7E94326}"/>
                </a:ext>
              </a:extLst>
            </p:cNvPr>
            <p:cNvSpPr>
              <a:spLocks/>
            </p:cNvSpPr>
            <p:nvPr/>
          </p:nvSpPr>
          <p:spPr bwMode="auto">
            <a:xfrm>
              <a:off x="7910707" y="1468915"/>
              <a:ext cx="103407" cy="124231"/>
            </a:xfrm>
            <a:custGeom>
              <a:avLst/>
              <a:gdLst>
                <a:gd name="T0" fmla="*/ 16 w 34"/>
                <a:gd name="T1" fmla="*/ 43 h 43"/>
                <a:gd name="T2" fmla="*/ 0 w 34"/>
                <a:gd name="T3" fmla="*/ 26 h 43"/>
                <a:gd name="T4" fmla="*/ 10 w 34"/>
                <a:gd name="T5" fmla="*/ 26 h 43"/>
                <a:gd name="T6" fmla="*/ 10 w 34"/>
                <a:gd name="T7" fmla="*/ 0 h 43"/>
                <a:gd name="T8" fmla="*/ 23 w 34"/>
                <a:gd name="T9" fmla="*/ 0 h 43"/>
                <a:gd name="T10" fmla="*/ 23 w 34"/>
                <a:gd name="T11" fmla="*/ 26 h 43"/>
                <a:gd name="T12" fmla="*/ 34 w 34"/>
                <a:gd name="T13" fmla="*/ 26 h 43"/>
                <a:gd name="T14" fmla="*/ 16 w 34"/>
                <a:gd name="T15" fmla="*/ 43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43">
                  <a:moveTo>
                    <a:pt x="16" y="43"/>
                  </a:moveTo>
                  <a:lnTo>
                    <a:pt x="0" y="26"/>
                  </a:lnTo>
                  <a:lnTo>
                    <a:pt x="10" y="26"/>
                  </a:lnTo>
                  <a:lnTo>
                    <a:pt x="10" y="0"/>
                  </a:lnTo>
                  <a:lnTo>
                    <a:pt x="23" y="0"/>
                  </a:lnTo>
                  <a:lnTo>
                    <a:pt x="23" y="26"/>
                  </a:lnTo>
                  <a:lnTo>
                    <a:pt x="34" y="26"/>
                  </a:lnTo>
                  <a:lnTo>
                    <a:pt x="16" y="43"/>
                  </a:lnTo>
                  <a:close/>
                </a:path>
              </a:pathLst>
            </a:custGeom>
            <a:solidFill>
              <a:srgbClr val="FFB81C"/>
            </a:solidFill>
            <a:ln>
              <a:noFill/>
            </a:ln>
          </p:spPr>
          <p:txBody>
            <a:bodyPr vert="horz" wrap="square" lIns="119486" tIns="59743" rIns="119486" bIns="5974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endParaRPr>
            </a:p>
          </p:txBody>
        </p:sp>
        <p:sp>
          <p:nvSpPr>
            <p:cNvPr id="98" name="Rectangle 87">
              <a:extLst>
                <a:ext uri="{FF2B5EF4-FFF2-40B4-BE49-F238E27FC236}">
                  <a16:creationId xmlns:a16="http://schemas.microsoft.com/office/drawing/2014/main" id="{92346F96-ECA7-4397-88BD-6AFE94C70B61}"/>
                </a:ext>
              </a:extLst>
            </p:cNvPr>
            <p:cNvSpPr>
              <a:spLocks noChangeArrowheads="1"/>
            </p:cNvSpPr>
            <p:nvPr/>
          </p:nvSpPr>
          <p:spPr bwMode="auto">
            <a:xfrm>
              <a:off x="7396715" y="1393798"/>
              <a:ext cx="580904" cy="37558"/>
            </a:xfrm>
            <a:prstGeom prst="rect">
              <a:avLst/>
            </a:prstGeom>
            <a:solidFill>
              <a:srgbClr val="FFB81C"/>
            </a:solidFill>
            <a:ln>
              <a:noFill/>
            </a:ln>
          </p:spPr>
          <p:txBody>
            <a:bodyPr vert="horz" wrap="square" lIns="119486" tIns="59743" rIns="119486" bIns="5974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endParaRPr>
            </a:p>
          </p:txBody>
        </p:sp>
        <p:sp>
          <p:nvSpPr>
            <p:cNvPr id="99" name="Freeform 88">
              <a:extLst>
                <a:ext uri="{FF2B5EF4-FFF2-40B4-BE49-F238E27FC236}">
                  <a16:creationId xmlns:a16="http://schemas.microsoft.com/office/drawing/2014/main" id="{592B9B9F-DF2C-4019-9DAD-CB71D18AED08}"/>
                </a:ext>
              </a:extLst>
            </p:cNvPr>
            <p:cNvSpPr>
              <a:spLocks/>
            </p:cNvSpPr>
            <p:nvPr/>
          </p:nvSpPr>
          <p:spPr bwMode="auto">
            <a:xfrm>
              <a:off x="8184431" y="385497"/>
              <a:ext cx="218979" cy="26001"/>
            </a:xfrm>
            <a:custGeom>
              <a:avLst/>
              <a:gdLst>
                <a:gd name="T0" fmla="*/ 57 w 61"/>
                <a:gd name="T1" fmla="*/ 0 h 8"/>
                <a:gd name="T2" fmla="*/ 4 w 61"/>
                <a:gd name="T3" fmla="*/ 0 h 8"/>
                <a:gd name="T4" fmla="*/ 0 w 61"/>
                <a:gd name="T5" fmla="*/ 4 h 8"/>
                <a:gd name="T6" fmla="*/ 4 w 61"/>
                <a:gd name="T7" fmla="*/ 8 h 8"/>
                <a:gd name="T8" fmla="*/ 57 w 61"/>
                <a:gd name="T9" fmla="*/ 8 h 8"/>
                <a:gd name="T10" fmla="*/ 61 w 61"/>
                <a:gd name="T11" fmla="*/ 4 h 8"/>
                <a:gd name="T12" fmla="*/ 57 w 61"/>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61" h="8">
                  <a:moveTo>
                    <a:pt x="57" y="0"/>
                  </a:moveTo>
                  <a:cubicBezTo>
                    <a:pt x="4" y="0"/>
                    <a:pt x="4" y="0"/>
                    <a:pt x="4" y="0"/>
                  </a:cubicBezTo>
                  <a:cubicBezTo>
                    <a:pt x="2" y="0"/>
                    <a:pt x="0" y="2"/>
                    <a:pt x="0" y="4"/>
                  </a:cubicBezTo>
                  <a:cubicBezTo>
                    <a:pt x="0" y="6"/>
                    <a:pt x="2" y="8"/>
                    <a:pt x="4" y="8"/>
                  </a:cubicBezTo>
                  <a:cubicBezTo>
                    <a:pt x="57" y="8"/>
                    <a:pt x="57" y="8"/>
                    <a:pt x="57" y="8"/>
                  </a:cubicBezTo>
                  <a:cubicBezTo>
                    <a:pt x="59" y="8"/>
                    <a:pt x="61" y="6"/>
                    <a:pt x="61" y="4"/>
                  </a:cubicBezTo>
                  <a:cubicBezTo>
                    <a:pt x="61" y="2"/>
                    <a:pt x="59" y="0"/>
                    <a:pt x="57" y="0"/>
                  </a:cubicBezTo>
                </a:path>
              </a:pathLst>
            </a:cu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19486" tIns="59743" rIns="119486" bIns="5974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endParaRPr>
            </a:p>
          </p:txBody>
        </p:sp>
        <p:sp>
          <p:nvSpPr>
            <p:cNvPr id="100" name="Freeform 89">
              <a:extLst>
                <a:ext uri="{FF2B5EF4-FFF2-40B4-BE49-F238E27FC236}">
                  <a16:creationId xmlns:a16="http://schemas.microsoft.com/office/drawing/2014/main" id="{C956F008-53C1-4DC0-B409-46A6185C5649}"/>
                </a:ext>
              </a:extLst>
            </p:cNvPr>
            <p:cNvSpPr>
              <a:spLocks/>
            </p:cNvSpPr>
            <p:nvPr/>
          </p:nvSpPr>
          <p:spPr bwMode="auto">
            <a:xfrm>
              <a:off x="8184431" y="434611"/>
              <a:ext cx="218979" cy="28891"/>
            </a:xfrm>
            <a:custGeom>
              <a:avLst/>
              <a:gdLst>
                <a:gd name="T0" fmla="*/ 57 w 61"/>
                <a:gd name="T1" fmla="*/ 0 h 8"/>
                <a:gd name="T2" fmla="*/ 4 w 61"/>
                <a:gd name="T3" fmla="*/ 0 h 8"/>
                <a:gd name="T4" fmla="*/ 0 w 61"/>
                <a:gd name="T5" fmla="*/ 4 h 8"/>
                <a:gd name="T6" fmla="*/ 4 w 61"/>
                <a:gd name="T7" fmla="*/ 8 h 8"/>
                <a:gd name="T8" fmla="*/ 57 w 61"/>
                <a:gd name="T9" fmla="*/ 8 h 8"/>
                <a:gd name="T10" fmla="*/ 61 w 61"/>
                <a:gd name="T11" fmla="*/ 4 h 8"/>
                <a:gd name="T12" fmla="*/ 57 w 61"/>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61" h="8">
                  <a:moveTo>
                    <a:pt x="57" y="0"/>
                  </a:moveTo>
                  <a:cubicBezTo>
                    <a:pt x="4" y="0"/>
                    <a:pt x="4" y="0"/>
                    <a:pt x="4" y="0"/>
                  </a:cubicBezTo>
                  <a:cubicBezTo>
                    <a:pt x="2" y="0"/>
                    <a:pt x="0" y="2"/>
                    <a:pt x="0" y="4"/>
                  </a:cubicBezTo>
                  <a:cubicBezTo>
                    <a:pt x="0" y="6"/>
                    <a:pt x="2" y="8"/>
                    <a:pt x="4" y="8"/>
                  </a:cubicBezTo>
                  <a:cubicBezTo>
                    <a:pt x="57" y="8"/>
                    <a:pt x="57" y="8"/>
                    <a:pt x="57" y="8"/>
                  </a:cubicBezTo>
                  <a:cubicBezTo>
                    <a:pt x="59" y="8"/>
                    <a:pt x="61" y="6"/>
                    <a:pt x="61" y="4"/>
                  </a:cubicBezTo>
                  <a:cubicBezTo>
                    <a:pt x="61" y="2"/>
                    <a:pt x="59" y="0"/>
                    <a:pt x="57" y="0"/>
                  </a:cubicBezTo>
                  <a:close/>
                </a:path>
              </a:pathLst>
            </a:cu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19486" tIns="59743" rIns="119486" bIns="5974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endParaRPr>
            </a:p>
          </p:txBody>
        </p:sp>
        <p:sp>
          <p:nvSpPr>
            <p:cNvPr id="101" name="Freeform 90">
              <a:extLst>
                <a:ext uri="{FF2B5EF4-FFF2-40B4-BE49-F238E27FC236}">
                  <a16:creationId xmlns:a16="http://schemas.microsoft.com/office/drawing/2014/main" id="{A0A2876C-4D64-4A14-938E-68F892D71730}"/>
                </a:ext>
              </a:extLst>
            </p:cNvPr>
            <p:cNvSpPr>
              <a:spLocks/>
            </p:cNvSpPr>
            <p:nvPr/>
          </p:nvSpPr>
          <p:spPr bwMode="auto">
            <a:xfrm>
              <a:off x="8184431" y="486615"/>
              <a:ext cx="218979" cy="28891"/>
            </a:xfrm>
            <a:custGeom>
              <a:avLst/>
              <a:gdLst>
                <a:gd name="T0" fmla="*/ 57 w 61"/>
                <a:gd name="T1" fmla="*/ 0 h 8"/>
                <a:gd name="T2" fmla="*/ 4 w 61"/>
                <a:gd name="T3" fmla="*/ 0 h 8"/>
                <a:gd name="T4" fmla="*/ 0 w 61"/>
                <a:gd name="T5" fmla="*/ 4 h 8"/>
                <a:gd name="T6" fmla="*/ 4 w 61"/>
                <a:gd name="T7" fmla="*/ 8 h 8"/>
                <a:gd name="T8" fmla="*/ 57 w 61"/>
                <a:gd name="T9" fmla="*/ 8 h 8"/>
                <a:gd name="T10" fmla="*/ 61 w 61"/>
                <a:gd name="T11" fmla="*/ 4 h 8"/>
                <a:gd name="T12" fmla="*/ 57 w 61"/>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61" h="8">
                  <a:moveTo>
                    <a:pt x="57" y="0"/>
                  </a:moveTo>
                  <a:cubicBezTo>
                    <a:pt x="4" y="0"/>
                    <a:pt x="4" y="0"/>
                    <a:pt x="4" y="0"/>
                  </a:cubicBezTo>
                  <a:cubicBezTo>
                    <a:pt x="2" y="0"/>
                    <a:pt x="0" y="2"/>
                    <a:pt x="0" y="4"/>
                  </a:cubicBezTo>
                  <a:cubicBezTo>
                    <a:pt x="0" y="6"/>
                    <a:pt x="2" y="8"/>
                    <a:pt x="4" y="8"/>
                  </a:cubicBezTo>
                  <a:cubicBezTo>
                    <a:pt x="57" y="8"/>
                    <a:pt x="57" y="8"/>
                    <a:pt x="57" y="8"/>
                  </a:cubicBezTo>
                  <a:cubicBezTo>
                    <a:pt x="59" y="8"/>
                    <a:pt x="61" y="6"/>
                    <a:pt x="61" y="4"/>
                  </a:cubicBezTo>
                  <a:cubicBezTo>
                    <a:pt x="61" y="2"/>
                    <a:pt x="59" y="0"/>
                    <a:pt x="57" y="0"/>
                  </a:cubicBezTo>
                  <a:close/>
                </a:path>
              </a:pathLst>
            </a:cu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19486" tIns="59743" rIns="119486" bIns="5974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endParaRPr>
            </a:p>
          </p:txBody>
        </p:sp>
        <p:sp>
          <p:nvSpPr>
            <p:cNvPr id="102" name="Freeform 91">
              <a:extLst>
                <a:ext uri="{FF2B5EF4-FFF2-40B4-BE49-F238E27FC236}">
                  <a16:creationId xmlns:a16="http://schemas.microsoft.com/office/drawing/2014/main" id="{1C434722-C01E-4FFA-9244-05832177EA04}"/>
                </a:ext>
              </a:extLst>
            </p:cNvPr>
            <p:cNvSpPr>
              <a:spLocks noEditPoints="1"/>
            </p:cNvSpPr>
            <p:nvPr/>
          </p:nvSpPr>
          <p:spPr bwMode="auto">
            <a:xfrm>
              <a:off x="7968495" y="243929"/>
              <a:ext cx="650855" cy="410255"/>
            </a:xfrm>
            <a:custGeom>
              <a:avLst/>
              <a:gdLst>
                <a:gd name="T0" fmla="*/ 143 w 181"/>
                <a:gd name="T1" fmla="*/ 0 h 120"/>
                <a:gd name="T2" fmla="*/ 38 w 181"/>
                <a:gd name="T3" fmla="*/ 0 h 120"/>
                <a:gd name="T4" fmla="*/ 0 w 181"/>
                <a:gd name="T5" fmla="*/ 40 h 120"/>
                <a:gd name="T6" fmla="*/ 0 w 181"/>
                <a:gd name="T7" fmla="*/ 80 h 120"/>
                <a:gd name="T8" fmla="*/ 38 w 181"/>
                <a:gd name="T9" fmla="*/ 120 h 120"/>
                <a:gd name="T10" fmla="*/ 143 w 181"/>
                <a:gd name="T11" fmla="*/ 120 h 120"/>
                <a:gd name="T12" fmla="*/ 181 w 181"/>
                <a:gd name="T13" fmla="*/ 80 h 120"/>
                <a:gd name="T14" fmla="*/ 181 w 181"/>
                <a:gd name="T15" fmla="*/ 40 h 120"/>
                <a:gd name="T16" fmla="*/ 143 w 181"/>
                <a:gd name="T17" fmla="*/ 0 h 120"/>
                <a:gd name="T18" fmla="*/ 156 w 181"/>
                <a:gd name="T19" fmla="*/ 80 h 120"/>
                <a:gd name="T20" fmla="*/ 143 w 181"/>
                <a:gd name="T21" fmla="*/ 95 h 120"/>
                <a:gd name="T22" fmla="*/ 38 w 181"/>
                <a:gd name="T23" fmla="*/ 95 h 120"/>
                <a:gd name="T24" fmla="*/ 25 w 181"/>
                <a:gd name="T25" fmla="*/ 80 h 120"/>
                <a:gd name="T26" fmla="*/ 25 w 181"/>
                <a:gd name="T27" fmla="*/ 40 h 120"/>
                <a:gd name="T28" fmla="*/ 38 w 181"/>
                <a:gd name="T29" fmla="*/ 25 h 120"/>
                <a:gd name="T30" fmla="*/ 143 w 181"/>
                <a:gd name="T31" fmla="*/ 25 h 120"/>
                <a:gd name="T32" fmla="*/ 156 w 181"/>
                <a:gd name="T33" fmla="*/ 40 h 120"/>
                <a:gd name="T34" fmla="*/ 156 w 181"/>
                <a:gd name="T35" fmla="*/ 8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1" h="120">
                  <a:moveTo>
                    <a:pt x="143" y="0"/>
                  </a:moveTo>
                  <a:cubicBezTo>
                    <a:pt x="38" y="0"/>
                    <a:pt x="38" y="0"/>
                    <a:pt x="38" y="0"/>
                  </a:cubicBezTo>
                  <a:cubicBezTo>
                    <a:pt x="17" y="0"/>
                    <a:pt x="0" y="18"/>
                    <a:pt x="0" y="40"/>
                  </a:cubicBezTo>
                  <a:cubicBezTo>
                    <a:pt x="0" y="80"/>
                    <a:pt x="0" y="80"/>
                    <a:pt x="0" y="80"/>
                  </a:cubicBezTo>
                  <a:cubicBezTo>
                    <a:pt x="0" y="102"/>
                    <a:pt x="17" y="120"/>
                    <a:pt x="38" y="120"/>
                  </a:cubicBezTo>
                  <a:cubicBezTo>
                    <a:pt x="143" y="120"/>
                    <a:pt x="143" y="120"/>
                    <a:pt x="143" y="120"/>
                  </a:cubicBezTo>
                  <a:cubicBezTo>
                    <a:pt x="164" y="120"/>
                    <a:pt x="181" y="102"/>
                    <a:pt x="181" y="80"/>
                  </a:cubicBezTo>
                  <a:cubicBezTo>
                    <a:pt x="181" y="40"/>
                    <a:pt x="181" y="40"/>
                    <a:pt x="181" y="40"/>
                  </a:cubicBezTo>
                  <a:cubicBezTo>
                    <a:pt x="181" y="18"/>
                    <a:pt x="164" y="0"/>
                    <a:pt x="143" y="0"/>
                  </a:cubicBezTo>
                  <a:moveTo>
                    <a:pt x="156" y="80"/>
                  </a:moveTo>
                  <a:cubicBezTo>
                    <a:pt x="156" y="88"/>
                    <a:pt x="150" y="95"/>
                    <a:pt x="143" y="95"/>
                  </a:cubicBezTo>
                  <a:cubicBezTo>
                    <a:pt x="38" y="95"/>
                    <a:pt x="38" y="95"/>
                    <a:pt x="38" y="95"/>
                  </a:cubicBezTo>
                  <a:cubicBezTo>
                    <a:pt x="31" y="95"/>
                    <a:pt x="25" y="88"/>
                    <a:pt x="25" y="80"/>
                  </a:cubicBezTo>
                  <a:cubicBezTo>
                    <a:pt x="25" y="40"/>
                    <a:pt x="25" y="40"/>
                    <a:pt x="25" y="40"/>
                  </a:cubicBezTo>
                  <a:cubicBezTo>
                    <a:pt x="25" y="32"/>
                    <a:pt x="31" y="25"/>
                    <a:pt x="38" y="25"/>
                  </a:cubicBezTo>
                  <a:cubicBezTo>
                    <a:pt x="143" y="25"/>
                    <a:pt x="143" y="25"/>
                    <a:pt x="143" y="25"/>
                  </a:cubicBezTo>
                  <a:cubicBezTo>
                    <a:pt x="150" y="25"/>
                    <a:pt x="156" y="32"/>
                    <a:pt x="156" y="40"/>
                  </a:cubicBezTo>
                  <a:cubicBezTo>
                    <a:pt x="156" y="80"/>
                    <a:pt x="156" y="80"/>
                    <a:pt x="156" y="80"/>
                  </a:cubicBezTo>
                </a:path>
              </a:pathLst>
            </a:cu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19486" tIns="59743" rIns="119486" bIns="5974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endParaRPr>
            </a:p>
          </p:txBody>
        </p:sp>
        <p:sp>
          <p:nvSpPr>
            <p:cNvPr id="103" name="Freeform 92">
              <a:extLst>
                <a:ext uri="{FF2B5EF4-FFF2-40B4-BE49-F238E27FC236}">
                  <a16:creationId xmlns:a16="http://schemas.microsoft.com/office/drawing/2014/main" id="{892DC9FC-EA1B-4EDF-B81D-6D91D83DCB6A}"/>
                </a:ext>
              </a:extLst>
            </p:cNvPr>
            <p:cNvSpPr>
              <a:spLocks/>
            </p:cNvSpPr>
            <p:nvPr/>
          </p:nvSpPr>
          <p:spPr bwMode="auto">
            <a:xfrm>
              <a:off x="8211805" y="1113555"/>
              <a:ext cx="161194" cy="20223"/>
            </a:xfrm>
            <a:custGeom>
              <a:avLst/>
              <a:gdLst>
                <a:gd name="T0" fmla="*/ 42 w 45"/>
                <a:gd name="T1" fmla="*/ 0 h 6"/>
                <a:gd name="T2" fmla="*/ 3 w 45"/>
                <a:gd name="T3" fmla="*/ 0 h 6"/>
                <a:gd name="T4" fmla="*/ 0 w 45"/>
                <a:gd name="T5" fmla="*/ 3 h 6"/>
                <a:gd name="T6" fmla="*/ 3 w 45"/>
                <a:gd name="T7" fmla="*/ 6 h 6"/>
                <a:gd name="T8" fmla="*/ 42 w 45"/>
                <a:gd name="T9" fmla="*/ 6 h 6"/>
                <a:gd name="T10" fmla="*/ 45 w 45"/>
                <a:gd name="T11" fmla="*/ 3 h 6"/>
                <a:gd name="T12" fmla="*/ 42 w 45"/>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45" h="6">
                  <a:moveTo>
                    <a:pt x="42" y="0"/>
                  </a:moveTo>
                  <a:cubicBezTo>
                    <a:pt x="3" y="0"/>
                    <a:pt x="3" y="0"/>
                    <a:pt x="3" y="0"/>
                  </a:cubicBezTo>
                  <a:cubicBezTo>
                    <a:pt x="2" y="0"/>
                    <a:pt x="0" y="1"/>
                    <a:pt x="0" y="3"/>
                  </a:cubicBezTo>
                  <a:cubicBezTo>
                    <a:pt x="0" y="4"/>
                    <a:pt x="2" y="6"/>
                    <a:pt x="3" y="6"/>
                  </a:cubicBezTo>
                  <a:cubicBezTo>
                    <a:pt x="42" y="6"/>
                    <a:pt x="42" y="6"/>
                    <a:pt x="42" y="6"/>
                  </a:cubicBezTo>
                  <a:cubicBezTo>
                    <a:pt x="44" y="6"/>
                    <a:pt x="45" y="4"/>
                    <a:pt x="45" y="3"/>
                  </a:cubicBezTo>
                  <a:cubicBezTo>
                    <a:pt x="45" y="1"/>
                    <a:pt x="44" y="0"/>
                    <a:pt x="42" y="0"/>
                  </a:cubicBezTo>
                  <a:close/>
                </a:path>
              </a:pathLst>
            </a:cu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19486" tIns="59743" rIns="119486" bIns="5974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endParaRPr>
            </a:p>
          </p:txBody>
        </p:sp>
        <p:sp>
          <p:nvSpPr>
            <p:cNvPr id="104" name="Freeform 93">
              <a:extLst>
                <a:ext uri="{FF2B5EF4-FFF2-40B4-BE49-F238E27FC236}">
                  <a16:creationId xmlns:a16="http://schemas.microsoft.com/office/drawing/2014/main" id="{4EF05995-DE6F-41AE-AB94-114145F1CDC3}"/>
                </a:ext>
              </a:extLst>
            </p:cNvPr>
            <p:cNvSpPr>
              <a:spLocks/>
            </p:cNvSpPr>
            <p:nvPr/>
          </p:nvSpPr>
          <p:spPr bwMode="auto">
            <a:xfrm>
              <a:off x="8211805" y="1151112"/>
              <a:ext cx="161194" cy="20223"/>
            </a:xfrm>
            <a:custGeom>
              <a:avLst/>
              <a:gdLst>
                <a:gd name="T0" fmla="*/ 42 w 45"/>
                <a:gd name="T1" fmla="*/ 0 h 6"/>
                <a:gd name="T2" fmla="*/ 3 w 45"/>
                <a:gd name="T3" fmla="*/ 0 h 6"/>
                <a:gd name="T4" fmla="*/ 0 w 45"/>
                <a:gd name="T5" fmla="*/ 3 h 6"/>
                <a:gd name="T6" fmla="*/ 3 w 45"/>
                <a:gd name="T7" fmla="*/ 6 h 6"/>
                <a:gd name="T8" fmla="*/ 42 w 45"/>
                <a:gd name="T9" fmla="*/ 6 h 6"/>
                <a:gd name="T10" fmla="*/ 45 w 45"/>
                <a:gd name="T11" fmla="*/ 3 h 6"/>
                <a:gd name="T12" fmla="*/ 42 w 45"/>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45" h="6">
                  <a:moveTo>
                    <a:pt x="42" y="0"/>
                  </a:moveTo>
                  <a:cubicBezTo>
                    <a:pt x="3" y="0"/>
                    <a:pt x="3" y="0"/>
                    <a:pt x="3" y="0"/>
                  </a:cubicBezTo>
                  <a:cubicBezTo>
                    <a:pt x="2" y="0"/>
                    <a:pt x="0" y="1"/>
                    <a:pt x="0" y="3"/>
                  </a:cubicBezTo>
                  <a:cubicBezTo>
                    <a:pt x="0" y="4"/>
                    <a:pt x="2" y="6"/>
                    <a:pt x="3" y="6"/>
                  </a:cubicBezTo>
                  <a:cubicBezTo>
                    <a:pt x="42" y="6"/>
                    <a:pt x="42" y="6"/>
                    <a:pt x="42" y="6"/>
                  </a:cubicBezTo>
                  <a:cubicBezTo>
                    <a:pt x="44" y="6"/>
                    <a:pt x="45" y="4"/>
                    <a:pt x="45" y="3"/>
                  </a:cubicBezTo>
                  <a:cubicBezTo>
                    <a:pt x="45" y="1"/>
                    <a:pt x="44" y="0"/>
                    <a:pt x="42" y="0"/>
                  </a:cubicBezTo>
                  <a:close/>
                </a:path>
              </a:pathLst>
            </a:cu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19486" tIns="59743" rIns="119486" bIns="5974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endParaRPr>
            </a:p>
          </p:txBody>
        </p:sp>
        <p:sp>
          <p:nvSpPr>
            <p:cNvPr id="105" name="Freeform 94">
              <a:extLst>
                <a:ext uri="{FF2B5EF4-FFF2-40B4-BE49-F238E27FC236}">
                  <a16:creationId xmlns:a16="http://schemas.microsoft.com/office/drawing/2014/main" id="{10FA11EA-B38A-4AE2-9C2F-40E87AA2094F}"/>
                </a:ext>
              </a:extLst>
            </p:cNvPr>
            <p:cNvSpPr>
              <a:spLocks/>
            </p:cNvSpPr>
            <p:nvPr/>
          </p:nvSpPr>
          <p:spPr bwMode="auto">
            <a:xfrm>
              <a:off x="8211805" y="1188672"/>
              <a:ext cx="161194" cy="20223"/>
            </a:xfrm>
            <a:custGeom>
              <a:avLst/>
              <a:gdLst>
                <a:gd name="T0" fmla="*/ 42 w 45"/>
                <a:gd name="T1" fmla="*/ 0 h 6"/>
                <a:gd name="T2" fmla="*/ 3 w 45"/>
                <a:gd name="T3" fmla="*/ 0 h 6"/>
                <a:gd name="T4" fmla="*/ 0 w 45"/>
                <a:gd name="T5" fmla="*/ 3 h 6"/>
                <a:gd name="T6" fmla="*/ 3 w 45"/>
                <a:gd name="T7" fmla="*/ 6 h 6"/>
                <a:gd name="T8" fmla="*/ 42 w 45"/>
                <a:gd name="T9" fmla="*/ 6 h 6"/>
                <a:gd name="T10" fmla="*/ 45 w 45"/>
                <a:gd name="T11" fmla="*/ 3 h 6"/>
                <a:gd name="T12" fmla="*/ 42 w 45"/>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45" h="6">
                  <a:moveTo>
                    <a:pt x="42" y="0"/>
                  </a:moveTo>
                  <a:cubicBezTo>
                    <a:pt x="3" y="0"/>
                    <a:pt x="3" y="0"/>
                    <a:pt x="3" y="0"/>
                  </a:cubicBezTo>
                  <a:cubicBezTo>
                    <a:pt x="2" y="0"/>
                    <a:pt x="0" y="1"/>
                    <a:pt x="0" y="3"/>
                  </a:cubicBezTo>
                  <a:cubicBezTo>
                    <a:pt x="0" y="4"/>
                    <a:pt x="2" y="6"/>
                    <a:pt x="3" y="6"/>
                  </a:cubicBezTo>
                  <a:cubicBezTo>
                    <a:pt x="42" y="6"/>
                    <a:pt x="42" y="6"/>
                    <a:pt x="42" y="6"/>
                  </a:cubicBezTo>
                  <a:cubicBezTo>
                    <a:pt x="44" y="6"/>
                    <a:pt x="45" y="4"/>
                    <a:pt x="45" y="3"/>
                  </a:cubicBezTo>
                  <a:cubicBezTo>
                    <a:pt x="45" y="1"/>
                    <a:pt x="44" y="0"/>
                    <a:pt x="42" y="0"/>
                  </a:cubicBezTo>
                  <a:close/>
                </a:path>
              </a:pathLst>
            </a:cu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19486" tIns="59743" rIns="119486" bIns="5974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endParaRPr>
            </a:p>
          </p:txBody>
        </p:sp>
        <p:sp>
          <p:nvSpPr>
            <p:cNvPr id="106" name="Freeform 95">
              <a:extLst>
                <a:ext uri="{FF2B5EF4-FFF2-40B4-BE49-F238E27FC236}">
                  <a16:creationId xmlns:a16="http://schemas.microsoft.com/office/drawing/2014/main" id="{9B9B1863-F2B1-4F48-B8D6-A310617B46E9}"/>
                </a:ext>
              </a:extLst>
            </p:cNvPr>
            <p:cNvSpPr>
              <a:spLocks noEditPoints="1"/>
            </p:cNvSpPr>
            <p:nvPr/>
          </p:nvSpPr>
          <p:spPr bwMode="auto">
            <a:xfrm>
              <a:off x="8053653" y="1012434"/>
              <a:ext cx="477497" cy="300468"/>
            </a:xfrm>
            <a:custGeom>
              <a:avLst/>
              <a:gdLst>
                <a:gd name="T0" fmla="*/ 105 w 133"/>
                <a:gd name="T1" fmla="*/ 0 h 88"/>
                <a:gd name="T2" fmla="*/ 28 w 133"/>
                <a:gd name="T3" fmla="*/ 0 h 88"/>
                <a:gd name="T4" fmla="*/ 0 w 133"/>
                <a:gd name="T5" fmla="*/ 29 h 88"/>
                <a:gd name="T6" fmla="*/ 0 w 133"/>
                <a:gd name="T7" fmla="*/ 59 h 88"/>
                <a:gd name="T8" fmla="*/ 28 w 133"/>
                <a:gd name="T9" fmla="*/ 88 h 88"/>
                <a:gd name="T10" fmla="*/ 105 w 133"/>
                <a:gd name="T11" fmla="*/ 88 h 88"/>
                <a:gd name="T12" fmla="*/ 133 w 133"/>
                <a:gd name="T13" fmla="*/ 59 h 88"/>
                <a:gd name="T14" fmla="*/ 133 w 133"/>
                <a:gd name="T15" fmla="*/ 29 h 88"/>
                <a:gd name="T16" fmla="*/ 105 w 133"/>
                <a:gd name="T17" fmla="*/ 0 h 88"/>
                <a:gd name="T18" fmla="*/ 114 w 133"/>
                <a:gd name="T19" fmla="*/ 59 h 88"/>
                <a:gd name="T20" fmla="*/ 105 w 133"/>
                <a:gd name="T21" fmla="*/ 70 h 88"/>
                <a:gd name="T22" fmla="*/ 28 w 133"/>
                <a:gd name="T23" fmla="*/ 70 h 88"/>
                <a:gd name="T24" fmla="*/ 19 w 133"/>
                <a:gd name="T25" fmla="*/ 59 h 88"/>
                <a:gd name="T26" fmla="*/ 19 w 133"/>
                <a:gd name="T27" fmla="*/ 29 h 88"/>
                <a:gd name="T28" fmla="*/ 28 w 133"/>
                <a:gd name="T29" fmla="*/ 18 h 88"/>
                <a:gd name="T30" fmla="*/ 105 w 133"/>
                <a:gd name="T31" fmla="*/ 18 h 88"/>
                <a:gd name="T32" fmla="*/ 114 w 133"/>
                <a:gd name="T33" fmla="*/ 29 h 88"/>
                <a:gd name="T34" fmla="*/ 114 w 133"/>
                <a:gd name="T35" fmla="*/ 59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3" h="88">
                  <a:moveTo>
                    <a:pt x="105" y="0"/>
                  </a:moveTo>
                  <a:cubicBezTo>
                    <a:pt x="28" y="0"/>
                    <a:pt x="28" y="0"/>
                    <a:pt x="28" y="0"/>
                  </a:cubicBezTo>
                  <a:cubicBezTo>
                    <a:pt x="13" y="0"/>
                    <a:pt x="0" y="13"/>
                    <a:pt x="0" y="29"/>
                  </a:cubicBezTo>
                  <a:cubicBezTo>
                    <a:pt x="0" y="59"/>
                    <a:pt x="0" y="59"/>
                    <a:pt x="0" y="59"/>
                  </a:cubicBezTo>
                  <a:cubicBezTo>
                    <a:pt x="0" y="75"/>
                    <a:pt x="13" y="88"/>
                    <a:pt x="28" y="88"/>
                  </a:cubicBezTo>
                  <a:cubicBezTo>
                    <a:pt x="105" y="88"/>
                    <a:pt x="105" y="88"/>
                    <a:pt x="105" y="88"/>
                  </a:cubicBezTo>
                  <a:cubicBezTo>
                    <a:pt x="120" y="88"/>
                    <a:pt x="133" y="75"/>
                    <a:pt x="133" y="59"/>
                  </a:cubicBezTo>
                  <a:cubicBezTo>
                    <a:pt x="133" y="29"/>
                    <a:pt x="133" y="29"/>
                    <a:pt x="133" y="29"/>
                  </a:cubicBezTo>
                  <a:cubicBezTo>
                    <a:pt x="133" y="13"/>
                    <a:pt x="120" y="0"/>
                    <a:pt x="105" y="0"/>
                  </a:cubicBezTo>
                  <a:close/>
                  <a:moveTo>
                    <a:pt x="114" y="59"/>
                  </a:moveTo>
                  <a:cubicBezTo>
                    <a:pt x="114" y="65"/>
                    <a:pt x="110" y="70"/>
                    <a:pt x="105" y="70"/>
                  </a:cubicBezTo>
                  <a:cubicBezTo>
                    <a:pt x="28" y="70"/>
                    <a:pt x="28" y="70"/>
                    <a:pt x="28" y="70"/>
                  </a:cubicBezTo>
                  <a:cubicBezTo>
                    <a:pt x="23" y="70"/>
                    <a:pt x="19" y="65"/>
                    <a:pt x="19" y="59"/>
                  </a:cubicBezTo>
                  <a:cubicBezTo>
                    <a:pt x="19" y="29"/>
                    <a:pt x="19" y="29"/>
                    <a:pt x="19" y="29"/>
                  </a:cubicBezTo>
                  <a:cubicBezTo>
                    <a:pt x="19" y="23"/>
                    <a:pt x="23" y="18"/>
                    <a:pt x="28" y="18"/>
                  </a:cubicBezTo>
                  <a:cubicBezTo>
                    <a:pt x="105" y="18"/>
                    <a:pt x="105" y="18"/>
                    <a:pt x="105" y="18"/>
                  </a:cubicBezTo>
                  <a:cubicBezTo>
                    <a:pt x="110" y="18"/>
                    <a:pt x="114" y="23"/>
                    <a:pt x="114" y="29"/>
                  </a:cubicBezTo>
                  <a:lnTo>
                    <a:pt x="114" y="59"/>
                  </a:lnTo>
                  <a:close/>
                </a:path>
              </a:pathLst>
            </a:cu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19486" tIns="59743" rIns="119486" bIns="5974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endParaRPr>
            </a:p>
          </p:txBody>
        </p:sp>
        <p:sp>
          <p:nvSpPr>
            <p:cNvPr id="107" name="Freeform 96">
              <a:extLst>
                <a:ext uri="{FF2B5EF4-FFF2-40B4-BE49-F238E27FC236}">
                  <a16:creationId xmlns:a16="http://schemas.microsoft.com/office/drawing/2014/main" id="{5F72A867-2ACB-4DA5-BFCF-5C8C66A5CEA1}"/>
                </a:ext>
              </a:extLst>
            </p:cNvPr>
            <p:cNvSpPr>
              <a:spLocks/>
            </p:cNvSpPr>
            <p:nvPr/>
          </p:nvSpPr>
          <p:spPr bwMode="auto">
            <a:xfrm>
              <a:off x="7636983" y="1113555"/>
              <a:ext cx="158152" cy="20223"/>
            </a:xfrm>
            <a:custGeom>
              <a:avLst/>
              <a:gdLst>
                <a:gd name="T0" fmla="*/ 42 w 44"/>
                <a:gd name="T1" fmla="*/ 0 h 6"/>
                <a:gd name="T2" fmla="*/ 3 w 44"/>
                <a:gd name="T3" fmla="*/ 0 h 6"/>
                <a:gd name="T4" fmla="*/ 0 w 44"/>
                <a:gd name="T5" fmla="*/ 3 h 6"/>
                <a:gd name="T6" fmla="*/ 3 w 44"/>
                <a:gd name="T7" fmla="*/ 6 h 6"/>
                <a:gd name="T8" fmla="*/ 42 w 44"/>
                <a:gd name="T9" fmla="*/ 6 h 6"/>
                <a:gd name="T10" fmla="*/ 44 w 44"/>
                <a:gd name="T11" fmla="*/ 3 h 6"/>
                <a:gd name="T12" fmla="*/ 42 w 44"/>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44" h="6">
                  <a:moveTo>
                    <a:pt x="42" y="0"/>
                  </a:moveTo>
                  <a:cubicBezTo>
                    <a:pt x="3" y="0"/>
                    <a:pt x="3" y="0"/>
                    <a:pt x="3" y="0"/>
                  </a:cubicBezTo>
                  <a:cubicBezTo>
                    <a:pt x="1" y="0"/>
                    <a:pt x="0" y="1"/>
                    <a:pt x="0" y="3"/>
                  </a:cubicBezTo>
                  <a:cubicBezTo>
                    <a:pt x="0" y="4"/>
                    <a:pt x="1" y="6"/>
                    <a:pt x="3" y="6"/>
                  </a:cubicBezTo>
                  <a:cubicBezTo>
                    <a:pt x="42" y="6"/>
                    <a:pt x="42" y="6"/>
                    <a:pt x="42" y="6"/>
                  </a:cubicBezTo>
                  <a:cubicBezTo>
                    <a:pt x="43" y="6"/>
                    <a:pt x="44" y="4"/>
                    <a:pt x="44" y="3"/>
                  </a:cubicBezTo>
                  <a:cubicBezTo>
                    <a:pt x="44" y="1"/>
                    <a:pt x="43" y="0"/>
                    <a:pt x="42" y="0"/>
                  </a:cubicBezTo>
                  <a:close/>
                </a:path>
              </a:pathLst>
            </a:cu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19486" tIns="59743" rIns="119486" bIns="5974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endParaRPr>
            </a:p>
          </p:txBody>
        </p:sp>
        <p:sp>
          <p:nvSpPr>
            <p:cNvPr id="108" name="Freeform 97">
              <a:extLst>
                <a:ext uri="{FF2B5EF4-FFF2-40B4-BE49-F238E27FC236}">
                  <a16:creationId xmlns:a16="http://schemas.microsoft.com/office/drawing/2014/main" id="{6F4A0195-71A9-46BA-9376-9BD378858AEF}"/>
                </a:ext>
              </a:extLst>
            </p:cNvPr>
            <p:cNvSpPr>
              <a:spLocks/>
            </p:cNvSpPr>
            <p:nvPr/>
          </p:nvSpPr>
          <p:spPr bwMode="auto">
            <a:xfrm>
              <a:off x="7636983" y="1151112"/>
              <a:ext cx="158152" cy="20223"/>
            </a:xfrm>
            <a:custGeom>
              <a:avLst/>
              <a:gdLst>
                <a:gd name="T0" fmla="*/ 42 w 44"/>
                <a:gd name="T1" fmla="*/ 0 h 6"/>
                <a:gd name="T2" fmla="*/ 3 w 44"/>
                <a:gd name="T3" fmla="*/ 0 h 6"/>
                <a:gd name="T4" fmla="*/ 0 w 44"/>
                <a:gd name="T5" fmla="*/ 3 h 6"/>
                <a:gd name="T6" fmla="*/ 3 w 44"/>
                <a:gd name="T7" fmla="*/ 6 h 6"/>
                <a:gd name="T8" fmla="*/ 42 w 44"/>
                <a:gd name="T9" fmla="*/ 6 h 6"/>
                <a:gd name="T10" fmla="*/ 44 w 44"/>
                <a:gd name="T11" fmla="*/ 3 h 6"/>
                <a:gd name="T12" fmla="*/ 42 w 44"/>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44" h="6">
                  <a:moveTo>
                    <a:pt x="42" y="0"/>
                  </a:moveTo>
                  <a:cubicBezTo>
                    <a:pt x="3" y="0"/>
                    <a:pt x="3" y="0"/>
                    <a:pt x="3" y="0"/>
                  </a:cubicBezTo>
                  <a:cubicBezTo>
                    <a:pt x="1" y="0"/>
                    <a:pt x="0" y="1"/>
                    <a:pt x="0" y="3"/>
                  </a:cubicBezTo>
                  <a:cubicBezTo>
                    <a:pt x="0" y="4"/>
                    <a:pt x="1" y="6"/>
                    <a:pt x="3" y="6"/>
                  </a:cubicBezTo>
                  <a:cubicBezTo>
                    <a:pt x="42" y="6"/>
                    <a:pt x="42" y="6"/>
                    <a:pt x="42" y="6"/>
                  </a:cubicBezTo>
                  <a:cubicBezTo>
                    <a:pt x="43" y="6"/>
                    <a:pt x="44" y="4"/>
                    <a:pt x="44" y="3"/>
                  </a:cubicBezTo>
                  <a:cubicBezTo>
                    <a:pt x="44" y="1"/>
                    <a:pt x="43" y="0"/>
                    <a:pt x="42" y="0"/>
                  </a:cubicBezTo>
                  <a:close/>
                </a:path>
              </a:pathLst>
            </a:cu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19486" tIns="59743" rIns="119486" bIns="5974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endParaRPr>
            </a:p>
          </p:txBody>
        </p:sp>
        <p:sp>
          <p:nvSpPr>
            <p:cNvPr id="109" name="Freeform 98">
              <a:extLst>
                <a:ext uri="{FF2B5EF4-FFF2-40B4-BE49-F238E27FC236}">
                  <a16:creationId xmlns:a16="http://schemas.microsoft.com/office/drawing/2014/main" id="{2D92633D-2C5C-4F82-89E6-23A8D1CB7DFE}"/>
                </a:ext>
              </a:extLst>
            </p:cNvPr>
            <p:cNvSpPr>
              <a:spLocks/>
            </p:cNvSpPr>
            <p:nvPr/>
          </p:nvSpPr>
          <p:spPr bwMode="auto">
            <a:xfrm>
              <a:off x="7636983" y="1188672"/>
              <a:ext cx="158152" cy="20223"/>
            </a:xfrm>
            <a:custGeom>
              <a:avLst/>
              <a:gdLst>
                <a:gd name="T0" fmla="*/ 42 w 44"/>
                <a:gd name="T1" fmla="*/ 0 h 6"/>
                <a:gd name="T2" fmla="*/ 3 w 44"/>
                <a:gd name="T3" fmla="*/ 0 h 6"/>
                <a:gd name="T4" fmla="*/ 0 w 44"/>
                <a:gd name="T5" fmla="*/ 3 h 6"/>
                <a:gd name="T6" fmla="*/ 3 w 44"/>
                <a:gd name="T7" fmla="*/ 6 h 6"/>
                <a:gd name="T8" fmla="*/ 42 w 44"/>
                <a:gd name="T9" fmla="*/ 6 h 6"/>
                <a:gd name="T10" fmla="*/ 44 w 44"/>
                <a:gd name="T11" fmla="*/ 3 h 6"/>
                <a:gd name="T12" fmla="*/ 42 w 44"/>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44" h="6">
                  <a:moveTo>
                    <a:pt x="42" y="0"/>
                  </a:moveTo>
                  <a:cubicBezTo>
                    <a:pt x="3" y="0"/>
                    <a:pt x="3" y="0"/>
                    <a:pt x="3" y="0"/>
                  </a:cubicBezTo>
                  <a:cubicBezTo>
                    <a:pt x="1" y="0"/>
                    <a:pt x="0" y="1"/>
                    <a:pt x="0" y="3"/>
                  </a:cubicBezTo>
                  <a:cubicBezTo>
                    <a:pt x="0" y="4"/>
                    <a:pt x="1" y="6"/>
                    <a:pt x="3" y="6"/>
                  </a:cubicBezTo>
                  <a:cubicBezTo>
                    <a:pt x="42" y="6"/>
                    <a:pt x="42" y="6"/>
                    <a:pt x="42" y="6"/>
                  </a:cubicBezTo>
                  <a:cubicBezTo>
                    <a:pt x="43" y="6"/>
                    <a:pt x="44" y="4"/>
                    <a:pt x="44" y="3"/>
                  </a:cubicBezTo>
                  <a:cubicBezTo>
                    <a:pt x="44" y="1"/>
                    <a:pt x="43" y="0"/>
                    <a:pt x="42" y="0"/>
                  </a:cubicBezTo>
                  <a:close/>
                </a:path>
              </a:pathLst>
            </a:cu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19486" tIns="59743" rIns="119486" bIns="5974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endParaRPr>
            </a:p>
          </p:txBody>
        </p:sp>
        <p:sp>
          <p:nvSpPr>
            <p:cNvPr id="110" name="Freeform 99">
              <a:extLst>
                <a:ext uri="{FF2B5EF4-FFF2-40B4-BE49-F238E27FC236}">
                  <a16:creationId xmlns:a16="http://schemas.microsoft.com/office/drawing/2014/main" id="{B525E5D2-9F09-4A3F-B597-3D9B43EF9D88}"/>
                </a:ext>
              </a:extLst>
            </p:cNvPr>
            <p:cNvSpPr>
              <a:spLocks noEditPoints="1"/>
            </p:cNvSpPr>
            <p:nvPr/>
          </p:nvSpPr>
          <p:spPr bwMode="auto">
            <a:xfrm>
              <a:off x="7478832" y="1012434"/>
              <a:ext cx="474455" cy="300468"/>
            </a:xfrm>
            <a:custGeom>
              <a:avLst/>
              <a:gdLst>
                <a:gd name="T0" fmla="*/ 105 w 132"/>
                <a:gd name="T1" fmla="*/ 0 h 88"/>
                <a:gd name="T2" fmla="*/ 28 w 132"/>
                <a:gd name="T3" fmla="*/ 0 h 88"/>
                <a:gd name="T4" fmla="*/ 0 w 132"/>
                <a:gd name="T5" fmla="*/ 29 h 88"/>
                <a:gd name="T6" fmla="*/ 0 w 132"/>
                <a:gd name="T7" fmla="*/ 59 h 88"/>
                <a:gd name="T8" fmla="*/ 28 w 132"/>
                <a:gd name="T9" fmla="*/ 88 h 88"/>
                <a:gd name="T10" fmla="*/ 105 w 132"/>
                <a:gd name="T11" fmla="*/ 88 h 88"/>
                <a:gd name="T12" fmla="*/ 132 w 132"/>
                <a:gd name="T13" fmla="*/ 59 h 88"/>
                <a:gd name="T14" fmla="*/ 132 w 132"/>
                <a:gd name="T15" fmla="*/ 29 h 88"/>
                <a:gd name="T16" fmla="*/ 105 w 132"/>
                <a:gd name="T17" fmla="*/ 0 h 88"/>
                <a:gd name="T18" fmla="*/ 114 w 132"/>
                <a:gd name="T19" fmla="*/ 59 h 88"/>
                <a:gd name="T20" fmla="*/ 105 w 132"/>
                <a:gd name="T21" fmla="*/ 70 h 88"/>
                <a:gd name="T22" fmla="*/ 28 w 132"/>
                <a:gd name="T23" fmla="*/ 70 h 88"/>
                <a:gd name="T24" fmla="*/ 18 w 132"/>
                <a:gd name="T25" fmla="*/ 59 h 88"/>
                <a:gd name="T26" fmla="*/ 18 w 132"/>
                <a:gd name="T27" fmla="*/ 29 h 88"/>
                <a:gd name="T28" fmla="*/ 28 w 132"/>
                <a:gd name="T29" fmla="*/ 18 h 88"/>
                <a:gd name="T30" fmla="*/ 105 w 132"/>
                <a:gd name="T31" fmla="*/ 18 h 88"/>
                <a:gd name="T32" fmla="*/ 114 w 132"/>
                <a:gd name="T33" fmla="*/ 29 h 88"/>
                <a:gd name="T34" fmla="*/ 114 w 132"/>
                <a:gd name="T35" fmla="*/ 59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2" h="88">
                  <a:moveTo>
                    <a:pt x="105" y="0"/>
                  </a:moveTo>
                  <a:cubicBezTo>
                    <a:pt x="28" y="0"/>
                    <a:pt x="28" y="0"/>
                    <a:pt x="28" y="0"/>
                  </a:cubicBezTo>
                  <a:cubicBezTo>
                    <a:pt x="12" y="0"/>
                    <a:pt x="0" y="13"/>
                    <a:pt x="0" y="29"/>
                  </a:cubicBezTo>
                  <a:cubicBezTo>
                    <a:pt x="0" y="59"/>
                    <a:pt x="0" y="59"/>
                    <a:pt x="0" y="59"/>
                  </a:cubicBezTo>
                  <a:cubicBezTo>
                    <a:pt x="0" y="75"/>
                    <a:pt x="12" y="88"/>
                    <a:pt x="28" y="88"/>
                  </a:cubicBezTo>
                  <a:cubicBezTo>
                    <a:pt x="105" y="88"/>
                    <a:pt x="105" y="88"/>
                    <a:pt x="105" y="88"/>
                  </a:cubicBezTo>
                  <a:cubicBezTo>
                    <a:pt x="120" y="88"/>
                    <a:pt x="132" y="75"/>
                    <a:pt x="132" y="59"/>
                  </a:cubicBezTo>
                  <a:cubicBezTo>
                    <a:pt x="132" y="29"/>
                    <a:pt x="132" y="29"/>
                    <a:pt x="132" y="29"/>
                  </a:cubicBezTo>
                  <a:cubicBezTo>
                    <a:pt x="132" y="13"/>
                    <a:pt x="120" y="0"/>
                    <a:pt x="105" y="0"/>
                  </a:cubicBezTo>
                  <a:close/>
                  <a:moveTo>
                    <a:pt x="114" y="59"/>
                  </a:moveTo>
                  <a:cubicBezTo>
                    <a:pt x="114" y="65"/>
                    <a:pt x="110" y="70"/>
                    <a:pt x="105" y="70"/>
                  </a:cubicBezTo>
                  <a:cubicBezTo>
                    <a:pt x="28" y="70"/>
                    <a:pt x="28" y="70"/>
                    <a:pt x="28" y="70"/>
                  </a:cubicBezTo>
                  <a:cubicBezTo>
                    <a:pt x="23" y="70"/>
                    <a:pt x="18" y="65"/>
                    <a:pt x="18" y="59"/>
                  </a:cubicBezTo>
                  <a:cubicBezTo>
                    <a:pt x="18" y="29"/>
                    <a:pt x="18" y="29"/>
                    <a:pt x="18" y="29"/>
                  </a:cubicBezTo>
                  <a:cubicBezTo>
                    <a:pt x="18" y="23"/>
                    <a:pt x="23" y="18"/>
                    <a:pt x="28" y="18"/>
                  </a:cubicBezTo>
                  <a:cubicBezTo>
                    <a:pt x="105" y="18"/>
                    <a:pt x="105" y="18"/>
                    <a:pt x="105" y="18"/>
                  </a:cubicBezTo>
                  <a:cubicBezTo>
                    <a:pt x="110" y="18"/>
                    <a:pt x="114" y="23"/>
                    <a:pt x="114" y="29"/>
                  </a:cubicBezTo>
                  <a:lnTo>
                    <a:pt x="114" y="59"/>
                  </a:lnTo>
                  <a:close/>
                </a:path>
              </a:pathLst>
            </a:cu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19486" tIns="59743" rIns="119486" bIns="5974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endParaRPr>
            </a:p>
          </p:txBody>
        </p:sp>
        <p:sp>
          <p:nvSpPr>
            <p:cNvPr id="111" name="Freeform 100">
              <a:extLst>
                <a:ext uri="{FF2B5EF4-FFF2-40B4-BE49-F238E27FC236}">
                  <a16:creationId xmlns:a16="http://schemas.microsoft.com/office/drawing/2014/main" id="{FBCC2E37-BBC4-45CF-805A-F7BFFCDE164B}"/>
                </a:ext>
              </a:extLst>
            </p:cNvPr>
            <p:cNvSpPr>
              <a:spLocks/>
            </p:cNvSpPr>
            <p:nvPr/>
          </p:nvSpPr>
          <p:spPr bwMode="auto">
            <a:xfrm>
              <a:off x="7348053" y="1726048"/>
              <a:ext cx="124698" cy="14445"/>
            </a:xfrm>
            <a:custGeom>
              <a:avLst/>
              <a:gdLst>
                <a:gd name="T0" fmla="*/ 32 w 34"/>
                <a:gd name="T1" fmla="*/ 0 h 4"/>
                <a:gd name="T2" fmla="*/ 2 w 34"/>
                <a:gd name="T3" fmla="*/ 0 h 4"/>
                <a:gd name="T4" fmla="*/ 0 w 34"/>
                <a:gd name="T5" fmla="*/ 2 h 4"/>
                <a:gd name="T6" fmla="*/ 2 w 34"/>
                <a:gd name="T7" fmla="*/ 4 h 4"/>
                <a:gd name="T8" fmla="*/ 32 w 34"/>
                <a:gd name="T9" fmla="*/ 4 h 4"/>
                <a:gd name="T10" fmla="*/ 34 w 34"/>
                <a:gd name="T11" fmla="*/ 2 h 4"/>
                <a:gd name="T12" fmla="*/ 32 w 34"/>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34" h="4">
                  <a:moveTo>
                    <a:pt x="32" y="0"/>
                  </a:moveTo>
                  <a:cubicBezTo>
                    <a:pt x="2" y="0"/>
                    <a:pt x="2" y="0"/>
                    <a:pt x="2" y="0"/>
                  </a:cubicBezTo>
                  <a:cubicBezTo>
                    <a:pt x="1" y="0"/>
                    <a:pt x="0" y="1"/>
                    <a:pt x="0" y="2"/>
                  </a:cubicBezTo>
                  <a:cubicBezTo>
                    <a:pt x="0" y="3"/>
                    <a:pt x="1" y="4"/>
                    <a:pt x="2" y="4"/>
                  </a:cubicBezTo>
                  <a:cubicBezTo>
                    <a:pt x="32" y="4"/>
                    <a:pt x="32" y="4"/>
                    <a:pt x="32" y="4"/>
                  </a:cubicBezTo>
                  <a:cubicBezTo>
                    <a:pt x="33" y="4"/>
                    <a:pt x="34" y="3"/>
                    <a:pt x="34" y="2"/>
                  </a:cubicBezTo>
                  <a:cubicBezTo>
                    <a:pt x="34" y="1"/>
                    <a:pt x="33" y="0"/>
                    <a:pt x="32" y="0"/>
                  </a:cubicBezTo>
                  <a:close/>
                </a:path>
              </a:pathLst>
            </a:cu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19486" tIns="59743" rIns="119486" bIns="5974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endParaRPr>
            </a:p>
          </p:txBody>
        </p:sp>
        <p:sp>
          <p:nvSpPr>
            <p:cNvPr id="112" name="Freeform 101">
              <a:extLst>
                <a:ext uri="{FF2B5EF4-FFF2-40B4-BE49-F238E27FC236}">
                  <a16:creationId xmlns:a16="http://schemas.microsoft.com/office/drawing/2014/main" id="{44BF353E-A1E9-4F84-88B1-AF72847B809B}"/>
                </a:ext>
              </a:extLst>
            </p:cNvPr>
            <p:cNvSpPr>
              <a:spLocks/>
            </p:cNvSpPr>
            <p:nvPr/>
          </p:nvSpPr>
          <p:spPr bwMode="auto">
            <a:xfrm>
              <a:off x="7348053" y="1752049"/>
              <a:ext cx="124698" cy="14445"/>
            </a:xfrm>
            <a:custGeom>
              <a:avLst/>
              <a:gdLst>
                <a:gd name="T0" fmla="*/ 32 w 34"/>
                <a:gd name="T1" fmla="*/ 0 h 4"/>
                <a:gd name="T2" fmla="*/ 2 w 34"/>
                <a:gd name="T3" fmla="*/ 0 h 4"/>
                <a:gd name="T4" fmla="*/ 0 w 34"/>
                <a:gd name="T5" fmla="*/ 2 h 4"/>
                <a:gd name="T6" fmla="*/ 2 w 34"/>
                <a:gd name="T7" fmla="*/ 4 h 4"/>
                <a:gd name="T8" fmla="*/ 32 w 34"/>
                <a:gd name="T9" fmla="*/ 4 h 4"/>
                <a:gd name="T10" fmla="*/ 34 w 34"/>
                <a:gd name="T11" fmla="*/ 2 h 4"/>
                <a:gd name="T12" fmla="*/ 32 w 34"/>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34" h="4">
                  <a:moveTo>
                    <a:pt x="32" y="0"/>
                  </a:moveTo>
                  <a:cubicBezTo>
                    <a:pt x="2" y="0"/>
                    <a:pt x="2" y="0"/>
                    <a:pt x="2" y="0"/>
                  </a:cubicBezTo>
                  <a:cubicBezTo>
                    <a:pt x="1" y="0"/>
                    <a:pt x="0" y="1"/>
                    <a:pt x="0" y="2"/>
                  </a:cubicBezTo>
                  <a:cubicBezTo>
                    <a:pt x="0" y="3"/>
                    <a:pt x="1" y="4"/>
                    <a:pt x="2" y="4"/>
                  </a:cubicBezTo>
                  <a:cubicBezTo>
                    <a:pt x="32" y="4"/>
                    <a:pt x="32" y="4"/>
                    <a:pt x="32" y="4"/>
                  </a:cubicBezTo>
                  <a:cubicBezTo>
                    <a:pt x="33" y="4"/>
                    <a:pt x="34" y="3"/>
                    <a:pt x="34" y="2"/>
                  </a:cubicBezTo>
                  <a:cubicBezTo>
                    <a:pt x="34" y="1"/>
                    <a:pt x="33" y="0"/>
                    <a:pt x="32" y="0"/>
                  </a:cubicBezTo>
                  <a:close/>
                </a:path>
              </a:pathLst>
            </a:cu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19486" tIns="59743" rIns="119486" bIns="5974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endParaRPr>
            </a:p>
          </p:txBody>
        </p:sp>
        <p:sp>
          <p:nvSpPr>
            <p:cNvPr id="113" name="Freeform 102">
              <a:extLst>
                <a:ext uri="{FF2B5EF4-FFF2-40B4-BE49-F238E27FC236}">
                  <a16:creationId xmlns:a16="http://schemas.microsoft.com/office/drawing/2014/main" id="{F9A8A752-019B-496B-B370-D1DB13B16A88}"/>
                </a:ext>
              </a:extLst>
            </p:cNvPr>
            <p:cNvSpPr>
              <a:spLocks/>
            </p:cNvSpPr>
            <p:nvPr/>
          </p:nvSpPr>
          <p:spPr bwMode="auto">
            <a:xfrm>
              <a:off x="7348053" y="1783830"/>
              <a:ext cx="124698" cy="14445"/>
            </a:xfrm>
            <a:custGeom>
              <a:avLst/>
              <a:gdLst>
                <a:gd name="T0" fmla="*/ 32 w 34"/>
                <a:gd name="T1" fmla="*/ 0 h 4"/>
                <a:gd name="T2" fmla="*/ 2 w 34"/>
                <a:gd name="T3" fmla="*/ 0 h 4"/>
                <a:gd name="T4" fmla="*/ 0 w 34"/>
                <a:gd name="T5" fmla="*/ 2 h 4"/>
                <a:gd name="T6" fmla="*/ 2 w 34"/>
                <a:gd name="T7" fmla="*/ 4 h 4"/>
                <a:gd name="T8" fmla="*/ 32 w 34"/>
                <a:gd name="T9" fmla="*/ 4 h 4"/>
                <a:gd name="T10" fmla="*/ 34 w 34"/>
                <a:gd name="T11" fmla="*/ 2 h 4"/>
                <a:gd name="T12" fmla="*/ 32 w 34"/>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34" h="4">
                  <a:moveTo>
                    <a:pt x="32" y="0"/>
                  </a:moveTo>
                  <a:cubicBezTo>
                    <a:pt x="2" y="0"/>
                    <a:pt x="2" y="0"/>
                    <a:pt x="2" y="0"/>
                  </a:cubicBezTo>
                  <a:cubicBezTo>
                    <a:pt x="1" y="0"/>
                    <a:pt x="0" y="1"/>
                    <a:pt x="0" y="2"/>
                  </a:cubicBezTo>
                  <a:cubicBezTo>
                    <a:pt x="0" y="3"/>
                    <a:pt x="1" y="4"/>
                    <a:pt x="2" y="4"/>
                  </a:cubicBezTo>
                  <a:cubicBezTo>
                    <a:pt x="32" y="4"/>
                    <a:pt x="32" y="4"/>
                    <a:pt x="32" y="4"/>
                  </a:cubicBezTo>
                  <a:cubicBezTo>
                    <a:pt x="33" y="4"/>
                    <a:pt x="34" y="3"/>
                    <a:pt x="34" y="2"/>
                  </a:cubicBezTo>
                  <a:cubicBezTo>
                    <a:pt x="34" y="1"/>
                    <a:pt x="33" y="0"/>
                    <a:pt x="32" y="0"/>
                  </a:cubicBezTo>
                  <a:close/>
                </a:path>
              </a:pathLst>
            </a:cu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19486" tIns="59743" rIns="119486" bIns="5974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endParaRPr>
            </a:p>
          </p:txBody>
        </p:sp>
        <p:sp>
          <p:nvSpPr>
            <p:cNvPr id="114" name="Freeform 103">
              <a:extLst>
                <a:ext uri="{FF2B5EF4-FFF2-40B4-BE49-F238E27FC236}">
                  <a16:creationId xmlns:a16="http://schemas.microsoft.com/office/drawing/2014/main" id="{B2E99574-4BDB-4BC4-A5CE-ACEB7D0A64E3}"/>
                </a:ext>
              </a:extLst>
            </p:cNvPr>
            <p:cNvSpPr>
              <a:spLocks noEditPoints="1"/>
            </p:cNvSpPr>
            <p:nvPr/>
          </p:nvSpPr>
          <p:spPr bwMode="auto">
            <a:xfrm>
              <a:off x="7226398" y="1642262"/>
              <a:ext cx="368008" cy="236908"/>
            </a:xfrm>
            <a:custGeom>
              <a:avLst/>
              <a:gdLst>
                <a:gd name="T0" fmla="*/ 81 w 102"/>
                <a:gd name="T1" fmla="*/ 0 h 69"/>
                <a:gd name="T2" fmla="*/ 21 w 102"/>
                <a:gd name="T3" fmla="*/ 0 h 69"/>
                <a:gd name="T4" fmla="*/ 0 w 102"/>
                <a:gd name="T5" fmla="*/ 23 h 69"/>
                <a:gd name="T6" fmla="*/ 0 w 102"/>
                <a:gd name="T7" fmla="*/ 46 h 69"/>
                <a:gd name="T8" fmla="*/ 21 w 102"/>
                <a:gd name="T9" fmla="*/ 69 h 69"/>
                <a:gd name="T10" fmla="*/ 81 w 102"/>
                <a:gd name="T11" fmla="*/ 69 h 69"/>
                <a:gd name="T12" fmla="*/ 102 w 102"/>
                <a:gd name="T13" fmla="*/ 46 h 69"/>
                <a:gd name="T14" fmla="*/ 102 w 102"/>
                <a:gd name="T15" fmla="*/ 23 h 69"/>
                <a:gd name="T16" fmla="*/ 81 w 102"/>
                <a:gd name="T17" fmla="*/ 0 h 69"/>
                <a:gd name="T18" fmla="*/ 88 w 102"/>
                <a:gd name="T19" fmla="*/ 46 h 69"/>
                <a:gd name="T20" fmla="*/ 81 w 102"/>
                <a:gd name="T21" fmla="*/ 54 h 69"/>
                <a:gd name="T22" fmla="*/ 21 w 102"/>
                <a:gd name="T23" fmla="*/ 54 h 69"/>
                <a:gd name="T24" fmla="*/ 14 w 102"/>
                <a:gd name="T25" fmla="*/ 46 h 69"/>
                <a:gd name="T26" fmla="*/ 14 w 102"/>
                <a:gd name="T27" fmla="*/ 23 h 69"/>
                <a:gd name="T28" fmla="*/ 21 w 102"/>
                <a:gd name="T29" fmla="*/ 14 h 69"/>
                <a:gd name="T30" fmla="*/ 81 w 102"/>
                <a:gd name="T31" fmla="*/ 14 h 69"/>
                <a:gd name="T32" fmla="*/ 88 w 102"/>
                <a:gd name="T33" fmla="*/ 23 h 69"/>
                <a:gd name="T34" fmla="*/ 88 w 102"/>
                <a:gd name="T35" fmla="*/ 4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2" h="69">
                  <a:moveTo>
                    <a:pt x="81" y="0"/>
                  </a:moveTo>
                  <a:cubicBezTo>
                    <a:pt x="21" y="0"/>
                    <a:pt x="21" y="0"/>
                    <a:pt x="21" y="0"/>
                  </a:cubicBezTo>
                  <a:cubicBezTo>
                    <a:pt x="9" y="0"/>
                    <a:pt x="0" y="10"/>
                    <a:pt x="0" y="23"/>
                  </a:cubicBezTo>
                  <a:cubicBezTo>
                    <a:pt x="0" y="46"/>
                    <a:pt x="0" y="46"/>
                    <a:pt x="0" y="46"/>
                  </a:cubicBezTo>
                  <a:cubicBezTo>
                    <a:pt x="0" y="58"/>
                    <a:pt x="9" y="69"/>
                    <a:pt x="21" y="69"/>
                  </a:cubicBezTo>
                  <a:cubicBezTo>
                    <a:pt x="81" y="69"/>
                    <a:pt x="81" y="69"/>
                    <a:pt x="81" y="69"/>
                  </a:cubicBezTo>
                  <a:cubicBezTo>
                    <a:pt x="93" y="69"/>
                    <a:pt x="102" y="58"/>
                    <a:pt x="102" y="46"/>
                  </a:cubicBezTo>
                  <a:cubicBezTo>
                    <a:pt x="102" y="23"/>
                    <a:pt x="102" y="23"/>
                    <a:pt x="102" y="23"/>
                  </a:cubicBezTo>
                  <a:cubicBezTo>
                    <a:pt x="102" y="10"/>
                    <a:pt x="93" y="0"/>
                    <a:pt x="81" y="0"/>
                  </a:cubicBezTo>
                  <a:close/>
                  <a:moveTo>
                    <a:pt x="88" y="46"/>
                  </a:moveTo>
                  <a:cubicBezTo>
                    <a:pt x="88" y="50"/>
                    <a:pt x="85" y="54"/>
                    <a:pt x="81" y="54"/>
                  </a:cubicBezTo>
                  <a:cubicBezTo>
                    <a:pt x="21" y="54"/>
                    <a:pt x="21" y="54"/>
                    <a:pt x="21" y="54"/>
                  </a:cubicBezTo>
                  <a:cubicBezTo>
                    <a:pt x="17" y="54"/>
                    <a:pt x="14" y="50"/>
                    <a:pt x="14" y="46"/>
                  </a:cubicBezTo>
                  <a:cubicBezTo>
                    <a:pt x="14" y="23"/>
                    <a:pt x="14" y="23"/>
                    <a:pt x="14" y="23"/>
                  </a:cubicBezTo>
                  <a:cubicBezTo>
                    <a:pt x="14" y="18"/>
                    <a:pt x="17" y="14"/>
                    <a:pt x="21" y="14"/>
                  </a:cubicBezTo>
                  <a:cubicBezTo>
                    <a:pt x="81" y="14"/>
                    <a:pt x="81" y="14"/>
                    <a:pt x="81" y="14"/>
                  </a:cubicBezTo>
                  <a:cubicBezTo>
                    <a:pt x="85" y="14"/>
                    <a:pt x="88" y="18"/>
                    <a:pt x="88" y="23"/>
                  </a:cubicBezTo>
                  <a:lnTo>
                    <a:pt x="88" y="46"/>
                  </a:lnTo>
                  <a:close/>
                </a:path>
              </a:pathLst>
            </a:cu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19486" tIns="59743" rIns="119486" bIns="5974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endParaRPr>
            </a:p>
          </p:txBody>
        </p:sp>
        <p:sp>
          <p:nvSpPr>
            <p:cNvPr id="115" name="Freeform 104">
              <a:extLst>
                <a:ext uri="{FF2B5EF4-FFF2-40B4-BE49-F238E27FC236}">
                  <a16:creationId xmlns:a16="http://schemas.microsoft.com/office/drawing/2014/main" id="{2669E887-0966-4E9A-BCBE-7823D8D65886}"/>
                </a:ext>
              </a:extLst>
            </p:cNvPr>
            <p:cNvSpPr>
              <a:spLocks/>
            </p:cNvSpPr>
            <p:nvPr/>
          </p:nvSpPr>
          <p:spPr bwMode="auto">
            <a:xfrm>
              <a:off x="7895501" y="1726048"/>
              <a:ext cx="124698" cy="14445"/>
            </a:xfrm>
            <a:custGeom>
              <a:avLst/>
              <a:gdLst>
                <a:gd name="T0" fmla="*/ 33 w 35"/>
                <a:gd name="T1" fmla="*/ 0 h 4"/>
                <a:gd name="T2" fmla="*/ 2 w 35"/>
                <a:gd name="T3" fmla="*/ 0 h 4"/>
                <a:gd name="T4" fmla="*/ 0 w 35"/>
                <a:gd name="T5" fmla="*/ 2 h 4"/>
                <a:gd name="T6" fmla="*/ 2 w 35"/>
                <a:gd name="T7" fmla="*/ 4 h 4"/>
                <a:gd name="T8" fmla="*/ 33 w 35"/>
                <a:gd name="T9" fmla="*/ 4 h 4"/>
                <a:gd name="T10" fmla="*/ 35 w 35"/>
                <a:gd name="T11" fmla="*/ 2 h 4"/>
                <a:gd name="T12" fmla="*/ 33 w 3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35" h="4">
                  <a:moveTo>
                    <a:pt x="33" y="0"/>
                  </a:moveTo>
                  <a:cubicBezTo>
                    <a:pt x="2" y="0"/>
                    <a:pt x="2" y="0"/>
                    <a:pt x="2" y="0"/>
                  </a:cubicBezTo>
                  <a:cubicBezTo>
                    <a:pt x="1" y="0"/>
                    <a:pt x="0" y="1"/>
                    <a:pt x="0" y="2"/>
                  </a:cubicBezTo>
                  <a:cubicBezTo>
                    <a:pt x="0" y="3"/>
                    <a:pt x="1" y="4"/>
                    <a:pt x="2" y="4"/>
                  </a:cubicBezTo>
                  <a:cubicBezTo>
                    <a:pt x="33" y="4"/>
                    <a:pt x="33" y="4"/>
                    <a:pt x="33" y="4"/>
                  </a:cubicBezTo>
                  <a:cubicBezTo>
                    <a:pt x="34" y="4"/>
                    <a:pt x="35" y="3"/>
                    <a:pt x="35" y="2"/>
                  </a:cubicBezTo>
                  <a:cubicBezTo>
                    <a:pt x="35" y="1"/>
                    <a:pt x="34" y="0"/>
                    <a:pt x="33" y="0"/>
                  </a:cubicBezTo>
                  <a:close/>
                </a:path>
              </a:pathLst>
            </a:cu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19486" tIns="59743" rIns="119486" bIns="5974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endParaRPr>
            </a:p>
          </p:txBody>
        </p:sp>
        <p:sp>
          <p:nvSpPr>
            <p:cNvPr id="116" name="Freeform 105">
              <a:extLst>
                <a:ext uri="{FF2B5EF4-FFF2-40B4-BE49-F238E27FC236}">
                  <a16:creationId xmlns:a16="http://schemas.microsoft.com/office/drawing/2014/main" id="{1629FC99-6A59-4A2B-9A4E-6F5A3DA879C9}"/>
                </a:ext>
              </a:extLst>
            </p:cNvPr>
            <p:cNvSpPr>
              <a:spLocks/>
            </p:cNvSpPr>
            <p:nvPr/>
          </p:nvSpPr>
          <p:spPr bwMode="auto">
            <a:xfrm>
              <a:off x="7895501" y="1752049"/>
              <a:ext cx="124698" cy="14445"/>
            </a:xfrm>
            <a:custGeom>
              <a:avLst/>
              <a:gdLst>
                <a:gd name="T0" fmla="*/ 33 w 35"/>
                <a:gd name="T1" fmla="*/ 0 h 4"/>
                <a:gd name="T2" fmla="*/ 2 w 35"/>
                <a:gd name="T3" fmla="*/ 0 h 4"/>
                <a:gd name="T4" fmla="*/ 0 w 35"/>
                <a:gd name="T5" fmla="*/ 2 h 4"/>
                <a:gd name="T6" fmla="*/ 2 w 35"/>
                <a:gd name="T7" fmla="*/ 4 h 4"/>
                <a:gd name="T8" fmla="*/ 33 w 35"/>
                <a:gd name="T9" fmla="*/ 4 h 4"/>
                <a:gd name="T10" fmla="*/ 35 w 35"/>
                <a:gd name="T11" fmla="*/ 2 h 4"/>
                <a:gd name="T12" fmla="*/ 33 w 3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35" h="4">
                  <a:moveTo>
                    <a:pt x="33" y="0"/>
                  </a:moveTo>
                  <a:cubicBezTo>
                    <a:pt x="2" y="0"/>
                    <a:pt x="2" y="0"/>
                    <a:pt x="2" y="0"/>
                  </a:cubicBezTo>
                  <a:cubicBezTo>
                    <a:pt x="1" y="0"/>
                    <a:pt x="0" y="1"/>
                    <a:pt x="0" y="2"/>
                  </a:cubicBezTo>
                  <a:cubicBezTo>
                    <a:pt x="0" y="3"/>
                    <a:pt x="1" y="4"/>
                    <a:pt x="2" y="4"/>
                  </a:cubicBezTo>
                  <a:cubicBezTo>
                    <a:pt x="33" y="4"/>
                    <a:pt x="33" y="4"/>
                    <a:pt x="33" y="4"/>
                  </a:cubicBezTo>
                  <a:cubicBezTo>
                    <a:pt x="34" y="4"/>
                    <a:pt x="35" y="3"/>
                    <a:pt x="35" y="2"/>
                  </a:cubicBezTo>
                  <a:cubicBezTo>
                    <a:pt x="35" y="1"/>
                    <a:pt x="34" y="0"/>
                    <a:pt x="33" y="0"/>
                  </a:cubicBezTo>
                  <a:close/>
                </a:path>
              </a:pathLst>
            </a:cu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19486" tIns="59743" rIns="119486" bIns="5974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endParaRPr>
            </a:p>
          </p:txBody>
        </p:sp>
        <p:sp>
          <p:nvSpPr>
            <p:cNvPr id="117" name="Freeform 106">
              <a:extLst>
                <a:ext uri="{FF2B5EF4-FFF2-40B4-BE49-F238E27FC236}">
                  <a16:creationId xmlns:a16="http://schemas.microsoft.com/office/drawing/2014/main" id="{94A2D5A6-B6B4-4573-9C66-CF6E8435C09F}"/>
                </a:ext>
              </a:extLst>
            </p:cNvPr>
            <p:cNvSpPr>
              <a:spLocks/>
            </p:cNvSpPr>
            <p:nvPr/>
          </p:nvSpPr>
          <p:spPr bwMode="auto">
            <a:xfrm>
              <a:off x="7895501" y="1783830"/>
              <a:ext cx="124698" cy="14445"/>
            </a:xfrm>
            <a:custGeom>
              <a:avLst/>
              <a:gdLst>
                <a:gd name="T0" fmla="*/ 33 w 35"/>
                <a:gd name="T1" fmla="*/ 0 h 4"/>
                <a:gd name="T2" fmla="*/ 2 w 35"/>
                <a:gd name="T3" fmla="*/ 0 h 4"/>
                <a:gd name="T4" fmla="*/ 0 w 35"/>
                <a:gd name="T5" fmla="*/ 2 h 4"/>
                <a:gd name="T6" fmla="*/ 2 w 35"/>
                <a:gd name="T7" fmla="*/ 4 h 4"/>
                <a:gd name="T8" fmla="*/ 33 w 35"/>
                <a:gd name="T9" fmla="*/ 4 h 4"/>
                <a:gd name="T10" fmla="*/ 35 w 35"/>
                <a:gd name="T11" fmla="*/ 2 h 4"/>
                <a:gd name="T12" fmla="*/ 33 w 3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35" h="4">
                  <a:moveTo>
                    <a:pt x="33" y="0"/>
                  </a:moveTo>
                  <a:cubicBezTo>
                    <a:pt x="2" y="0"/>
                    <a:pt x="2" y="0"/>
                    <a:pt x="2" y="0"/>
                  </a:cubicBezTo>
                  <a:cubicBezTo>
                    <a:pt x="1" y="0"/>
                    <a:pt x="0" y="1"/>
                    <a:pt x="0" y="2"/>
                  </a:cubicBezTo>
                  <a:cubicBezTo>
                    <a:pt x="0" y="3"/>
                    <a:pt x="1" y="4"/>
                    <a:pt x="2" y="4"/>
                  </a:cubicBezTo>
                  <a:cubicBezTo>
                    <a:pt x="33" y="4"/>
                    <a:pt x="33" y="4"/>
                    <a:pt x="33" y="4"/>
                  </a:cubicBezTo>
                  <a:cubicBezTo>
                    <a:pt x="34" y="4"/>
                    <a:pt x="35" y="3"/>
                    <a:pt x="35" y="2"/>
                  </a:cubicBezTo>
                  <a:cubicBezTo>
                    <a:pt x="35" y="1"/>
                    <a:pt x="34" y="0"/>
                    <a:pt x="33" y="0"/>
                  </a:cubicBezTo>
                  <a:close/>
                </a:path>
              </a:pathLst>
            </a:cu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19486" tIns="59743" rIns="119486" bIns="5974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endParaRPr>
            </a:p>
          </p:txBody>
        </p:sp>
        <p:sp>
          <p:nvSpPr>
            <p:cNvPr id="118" name="Freeform 107">
              <a:extLst>
                <a:ext uri="{FF2B5EF4-FFF2-40B4-BE49-F238E27FC236}">
                  <a16:creationId xmlns:a16="http://schemas.microsoft.com/office/drawing/2014/main" id="{CE237089-D0AA-42DD-BE80-1EA230208AEF}"/>
                </a:ext>
              </a:extLst>
            </p:cNvPr>
            <p:cNvSpPr>
              <a:spLocks noEditPoints="1"/>
            </p:cNvSpPr>
            <p:nvPr/>
          </p:nvSpPr>
          <p:spPr bwMode="auto">
            <a:xfrm>
              <a:off x="7773846" y="1642262"/>
              <a:ext cx="371048" cy="236908"/>
            </a:xfrm>
            <a:custGeom>
              <a:avLst/>
              <a:gdLst>
                <a:gd name="T0" fmla="*/ 82 w 103"/>
                <a:gd name="T1" fmla="*/ 0 h 69"/>
                <a:gd name="T2" fmla="*/ 22 w 103"/>
                <a:gd name="T3" fmla="*/ 0 h 69"/>
                <a:gd name="T4" fmla="*/ 0 w 103"/>
                <a:gd name="T5" fmla="*/ 23 h 69"/>
                <a:gd name="T6" fmla="*/ 0 w 103"/>
                <a:gd name="T7" fmla="*/ 46 h 69"/>
                <a:gd name="T8" fmla="*/ 22 w 103"/>
                <a:gd name="T9" fmla="*/ 69 h 69"/>
                <a:gd name="T10" fmla="*/ 82 w 103"/>
                <a:gd name="T11" fmla="*/ 69 h 69"/>
                <a:gd name="T12" fmla="*/ 103 w 103"/>
                <a:gd name="T13" fmla="*/ 46 h 69"/>
                <a:gd name="T14" fmla="*/ 103 w 103"/>
                <a:gd name="T15" fmla="*/ 23 h 69"/>
                <a:gd name="T16" fmla="*/ 82 w 103"/>
                <a:gd name="T17" fmla="*/ 0 h 69"/>
                <a:gd name="T18" fmla="*/ 89 w 103"/>
                <a:gd name="T19" fmla="*/ 46 h 69"/>
                <a:gd name="T20" fmla="*/ 82 w 103"/>
                <a:gd name="T21" fmla="*/ 54 h 69"/>
                <a:gd name="T22" fmla="*/ 22 w 103"/>
                <a:gd name="T23" fmla="*/ 54 h 69"/>
                <a:gd name="T24" fmla="*/ 14 w 103"/>
                <a:gd name="T25" fmla="*/ 46 h 69"/>
                <a:gd name="T26" fmla="*/ 14 w 103"/>
                <a:gd name="T27" fmla="*/ 23 h 69"/>
                <a:gd name="T28" fmla="*/ 22 w 103"/>
                <a:gd name="T29" fmla="*/ 14 h 69"/>
                <a:gd name="T30" fmla="*/ 82 w 103"/>
                <a:gd name="T31" fmla="*/ 14 h 69"/>
                <a:gd name="T32" fmla="*/ 89 w 103"/>
                <a:gd name="T33" fmla="*/ 23 h 69"/>
                <a:gd name="T34" fmla="*/ 89 w 103"/>
                <a:gd name="T35" fmla="*/ 4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3" h="69">
                  <a:moveTo>
                    <a:pt x="82" y="0"/>
                  </a:moveTo>
                  <a:cubicBezTo>
                    <a:pt x="22" y="0"/>
                    <a:pt x="22" y="0"/>
                    <a:pt x="22" y="0"/>
                  </a:cubicBezTo>
                  <a:cubicBezTo>
                    <a:pt x="10" y="0"/>
                    <a:pt x="0" y="10"/>
                    <a:pt x="0" y="23"/>
                  </a:cubicBezTo>
                  <a:cubicBezTo>
                    <a:pt x="0" y="46"/>
                    <a:pt x="0" y="46"/>
                    <a:pt x="0" y="46"/>
                  </a:cubicBezTo>
                  <a:cubicBezTo>
                    <a:pt x="0" y="58"/>
                    <a:pt x="10" y="69"/>
                    <a:pt x="22" y="69"/>
                  </a:cubicBezTo>
                  <a:cubicBezTo>
                    <a:pt x="82" y="69"/>
                    <a:pt x="82" y="69"/>
                    <a:pt x="82" y="69"/>
                  </a:cubicBezTo>
                  <a:cubicBezTo>
                    <a:pt x="93" y="69"/>
                    <a:pt x="103" y="58"/>
                    <a:pt x="103" y="46"/>
                  </a:cubicBezTo>
                  <a:cubicBezTo>
                    <a:pt x="103" y="23"/>
                    <a:pt x="103" y="23"/>
                    <a:pt x="103" y="23"/>
                  </a:cubicBezTo>
                  <a:cubicBezTo>
                    <a:pt x="103" y="10"/>
                    <a:pt x="93" y="0"/>
                    <a:pt x="82" y="0"/>
                  </a:cubicBezTo>
                  <a:close/>
                  <a:moveTo>
                    <a:pt x="89" y="46"/>
                  </a:moveTo>
                  <a:cubicBezTo>
                    <a:pt x="89" y="50"/>
                    <a:pt x="85" y="54"/>
                    <a:pt x="82" y="54"/>
                  </a:cubicBezTo>
                  <a:cubicBezTo>
                    <a:pt x="22" y="54"/>
                    <a:pt x="22" y="54"/>
                    <a:pt x="22" y="54"/>
                  </a:cubicBezTo>
                  <a:cubicBezTo>
                    <a:pt x="18" y="54"/>
                    <a:pt x="14" y="50"/>
                    <a:pt x="14" y="46"/>
                  </a:cubicBezTo>
                  <a:cubicBezTo>
                    <a:pt x="14" y="23"/>
                    <a:pt x="14" y="23"/>
                    <a:pt x="14" y="23"/>
                  </a:cubicBezTo>
                  <a:cubicBezTo>
                    <a:pt x="14" y="18"/>
                    <a:pt x="18" y="14"/>
                    <a:pt x="22" y="14"/>
                  </a:cubicBezTo>
                  <a:cubicBezTo>
                    <a:pt x="82" y="14"/>
                    <a:pt x="82" y="14"/>
                    <a:pt x="82" y="14"/>
                  </a:cubicBezTo>
                  <a:cubicBezTo>
                    <a:pt x="85" y="14"/>
                    <a:pt x="89" y="18"/>
                    <a:pt x="89" y="23"/>
                  </a:cubicBezTo>
                  <a:lnTo>
                    <a:pt x="89" y="46"/>
                  </a:lnTo>
                  <a:close/>
                </a:path>
              </a:pathLst>
            </a:cu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19486" tIns="59743" rIns="119486" bIns="5974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endParaRPr>
            </a:p>
          </p:txBody>
        </p:sp>
        <p:sp>
          <p:nvSpPr>
            <p:cNvPr id="119" name="Freeform 108">
              <a:extLst>
                <a:ext uri="{FF2B5EF4-FFF2-40B4-BE49-F238E27FC236}">
                  <a16:creationId xmlns:a16="http://schemas.microsoft.com/office/drawing/2014/main" id="{64F43835-2E24-48EC-9B65-575CA3ADBBA8}"/>
                </a:ext>
              </a:extLst>
            </p:cNvPr>
            <p:cNvSpPr>
              <a:spLocks/>
            </p:cNvSpPr>
            <p:nvPr/>
          </p:nvSpPr>
          <p:spPr bwMode="auto">
            <a:xfrm>
              <a:off x="8786625" y="1113555"/>
              <a:ext cx="158152" cy="20223"/>
            </a:xfrm>
            <a:custGeom>
              <a:avLst/>
              <a:gdLst>
                <a:gd name="T0" fmla="*/ 42 w 44"/>
                <a:gd name="T1" fmla="*/ 0 h 6"/>
                <a:gd name="T2" fmla="*/ 2 w 44"/>
                <a:gd name="T3" fmla="*/ 0 h 6"/>
                <a:gd name="T4" fmla="*/ 0 w 44"/>
                <a:gd name="T5" fmla="*/ 3 h 6"/>
                <a:gd name="T6" fmla="*/ 2 w 44"/>
                <a:gd name="T7" fmla="*/ 6 h 6"/>
                <a:gd name="T8" fmla="*/ 42 w 44"/>
                <a:gd name="T9" fmla="*/ 6 h 6"/>
                <a:gd name="T10" fmla="*/ 44 w 44"/>
                <a:gd name="T11" fmla="*/ 3 h 6"/>
                <a:gd name="T12" fmla="*/ 42 w 44"/>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44" h="6">
                  <a:moveTo>
                    <a:pt x="42" y="0"/>
                  </a:moveTo>
                  <a:cubicBezTo>
                    <a:pt x="2" y="0"/>
                    <a:pt x="2" y="0"/>
                    <a:pt x="2" y="0"/>
                  </a:cubicBezTo>
                  <a:cubicBezTo>
                    <a:pt x="1" y="0"/>
                    <a:pt x="0" y="1"/>
                    <a:pt x="0" y="3"/>
                  </a:cubicBezTo>
                  <a:cubicBezTo>
                    <a:pt x="0" y="4"/>
                    <a:pt x="1" y="6"/>
                    <a:pt x="2" y="6"/>
                  </a:cubicBezTo>
                  <a:cubicBezTo>
                    <a:pt x="42" y="6"/>
                    <a:pt x="42" y="6"/>
                    <a:pt x="42" y="6"/>
                  </a:cubicBezTo>
                  <a:cubicBezTo>
                    <a:pt x="43" y="6"/>
                    <a:pt x="44" y="4"/>
                    <a:pt x="44" y="3"/>
                  </a:cubicBezTo>
                  <a:cubicBezTo>
                    <a:pt x="44" y="1"/>
                    <a:pt x="43" y="0"/>
                    <a:pt x="42" y="0"/>
                  </a:cubicBezTo>
                  <a:close/>
                </a:path>
              </a:pathLst>
            </a:cu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19486" tIns="59743" rIns="119486" bIns="5974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endParaRPr>
            </a:p>
          </p:txBody>
        </p:sp>
        <p:sp>
          <p:nvSpPr>
            <p:cNvPr id="120" name="Freeform 109">
              <a:extLst>
                <a:ext uri="{FF2B5EF4-FFF2-40B4-BE49-F238E27FC236}">
                  <a16:creationId xmlns:a16="http://schemas.microsoft.com/office/drawing/2014/main" id="{C7CDAFF8-D50D-4B38-B18B-B2AC295DEAB1}"/>
                </a:ext>
              </a:extLst>
            </p:cNvPr>
            <p:cNvSpPr>
              <a:spLocks/>
            </p:cNvSpPr>
            <p:nvPr/>
          </p:nvSpPr>
          <p:spPr bwMode="auto">
            <a:xfrm>
              <a:off x="8786625" y="1151112"/>
              <a:ext cx="158152" cy="20223"/>
            </a:xfrm>
            <a:custGeom>
              <a:avLst/>
              <a:gdLst>
                <a:gd name="T0" fmla="*/ 42 w 44"/>
                <a:gd name="T1" fmla="*/ 0 h 6"/>
                <a:gd name="T2" fmla="*/ 2 w 44"/>
                <a:gd name="T3" fmla="*/ 0 h 6"/>
                <a:gd name="T4" fmla="*/ 0 w 44"/>
                <a:gd name="T5" fmla="*/ 3 h 6"/>
                <a:gd name="T6" fmla="*/ 2 w 44"/>
                <a:gd name="T7" fmla="*/ 6 h 6"/>
                <a:gd name="T8" fmla="*/ 42 w 44"/>
                <a:gd name="T9" fmla="*/ 6 h 6"/>
                <a:gd name="T10" fmla="*/ 44 w 44"/>
                <a:gd name="T11" fmla="*/ 3 h 6"/>
                <a:gd name="T12" fmla="*/ 42 w 44"/>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44" h="6">
                  <a:moveTo>
                    <a:pt x="42" y="0"/>
                  </a:moveTo>
                  <a:cubicBezTo>
                    <a:pt x="2" y="0"/>
                    <a:pt x="2" y="0"/>
                    <a:pt x="2" y="0"/>
                  </a:cubicBezTo>
                  <a:cubicBezTo>
                    <a:pt x="1" y="0"/>
                    <a:pt x="0" y="1"/>
                    <a:pt x="0" y="3"/>
                  </a:cubicBezTo>
                  <a:cubicBezTo>
                    <a:pt x="0" y="4"/>
                    <a:pt x="1" y="6"/>
                    <a:pt x="2" y="6"/>
                  </a:cubicBezTo>
                  <a:cubicBezTo>
                    <a:pt x="42" y="6"/>
                    <a:pt x="42" y="6"/>
                    <a:pt x="42" y="6"/>
                  </a:cubicBezTo>
                  <a:cubicBezTo>
                    <a:pt x="43" y="6"/>
                    <a:pt x="44" y="4"/>
                    <a:pt x="44" y="3"/>
                  </a:cubicBezTo>
                  <a:cubicBezTo>
                    <a:pt x="44" y="1"/>
                    <a:pt x="43" y="0"/>
                    <a:pt x="42" y="0"/>
                  </a:cubicBezTo>
                  <a:close/>
                </a:path>
              </a:pathLst>
            </a:cu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19486" tIns="59743" rIns="119486" bIns="5974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endParaRPr>
            </a:p>
          </p:txBody>
        </p:sp>
        <p:sp>
          <p:nvSpPr>
            <p:cNvPr id="121" name="Freeform 110">
              <a:extLst>
                <a:ext uri="{FF2B5EF4-FFF2-40B4-BE49-F238E27FC236}">
                  <a16:creationId xmlns:a16="http://schemas.microsoft.com/office/drawing/2014/main" id="{0F5D1730-B49B-4164-9273-2F2062D11C80}"/>
                </a:ext>
              </a:extLst>
            </p:cNvPr>
            <p:cNvSpPr>
              <a:spLocks/>
            </p:cNvSpPr>
            <p:nvPr/>
          </p:nvSpPr>
          <p:spPr bwMode="auto">
            <a:xfrm>
              <a:off x="8786625" y="1188672"/>
              <a:ext cx="158152" cy="20223"/>
            </a:xfrm>
            <a:custGeom>
              <a:avLst/>
              <a:gdLst>
                <a:gd name="T0" fmla="*/ 42 w 44"/>
                <a:gd name="T1" fmla="*/ 0 h 6"/>
                <a:gd name="T2" fmla="*/ 2 w 44"/>
                <a:gd name="T3" fmla="*/ 0 h 6"/>
                <a:gd name="T4" fmla="*/ 0 w 44"/>
                <a:gd name="T5" fmla="*/ 3 h 6"/>
                <a:gd name="T6" fmla="*/ 2 w 44"/>
                <a:gd name="T7" fmla="*/ 6 h 6"/>
                <a:gd name="T8" fmla="*/ 42 w 44"/>
                <a:gd name="T9" fmla="*/ 6 h 6"/>
                <a:gd name="T10" fmla="*/ 44 w 44"/>
                <a:gd name="T11" fmla="*/ 3 h 6"/>
                <a:gd name="T12" fmla="*/ 42 w 44"/>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44" h="6">
                  <a:moveTo>
                    <a:pt x="42" y="0"/>
                  </a:moveTo>
                  <a:cubicBezTo>
                    <a:pt x="2" y="0"/>
                    <a:pt x="2" y="0"/>
                    <a:pt x="2" y="0"/>
                  </a:cubicBezTo>
                  <a:cubicBezTo>
                    <a:pt x="1" y="0"/>
                    <a:pt x="0" y="1"/>
                    <a:pt x="0" y="3"/>
                  </a:cubicBezTo>
                  <a:cubicBezTo>
                    <a:pt x="0" y="4"/>
                    <a:pt x="1" y="6"/>
                    <a:pt x="2" y="6"/>
                  </a:cubicBezTo>
                  <a:cubicBezTo>
                    <a:pt x="42" y="6"/>
                    <a:pt x="42" y="6"/>
                    <a:pt x="42" y="6"/>
                  </a:cubicBezTo>
                  <a:cubicBezTo>
                    <a:pt x="43" y="6"/>
                    <a:pt x="44" y="4"/>
                    <a:pt x="44" y="3"/>
                  </a:cubicBezTo>
                  <a:cubicBezTo>
                    <a:pt x="44" y="1"/>
                    <a:pt x="43" y="0"/>
                    <a:pt x="42" y="0"/>
                  </a:cubicBezTo>
                  <a:close/>
                </a:path>
              </a:pathLst>
            </a:cu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19486" tIns="59743" rIns="119486" bIns="5974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endParaRPr>
            </a:p>
          </p:txBody>
        </p:sp>
        <p:sp>
          <p:nvSpPr>
            <p:cNvPr id="122" name="Freeform 111">
              <a:extLst>
                <a:ext uri="{FF2B5EF4-FFF2-40B4-BE49-F238E27FC236}">
                  <a16:creationId xmlns:a16="http://schemas.microsoft.com/office/drawing/2014/main" id="{B05AD5B3-52AA-423C-B204-E07A531634B3}"/>
                </a:ext>
              </a:extLst>
            </p:cNvPr>
            <p:cNvSpPr>
              <a:spLocks noEditPoints="1"/>
            </p:cNvSpPr>
            <p:nvPr/>
          </p:nvSpPr>
          <p:spPr bwMode="auto">
            <a:xfrm>
              <a:off x="8628473" y="1012434"/>
              <a:ext cx="474455" cy="300468"/>
            </a:xfrm>
            <a:custGeom>
              <a:avLst/>
              <a:gdLst>
                <a:gd name="T0" fmla="*/ 105 w 132"/>
                <a:gd name="T1" fmla="*/ 0 h 88"/>
                <a:gd name="T2" fmla="*/ 27 w 132"/>
                <a:gd name="T3" fmla="*/ 0 h 88"/>
                <a:gd name="T4" fmla="*/ 0 w 132"/>
                <a:gd name="T5" fmla="*/ 29 h 88"/>
                <a:gd name="T6" fmla="*/ 0 w 132"/>
                <a:gd name="T7" fmla="*/ 59 h 88"/>
                <a:gd name="T8" fmla="*/ 27 w 132"/>
                <a:gd name="T9" fmla="*/ 88 h 88"/>
                <a:gd name="T10" fmla="*/ 105 w 132"/>
                <a:gd name="T11" fmla="*/ 88 h 88"/>
                <a:gd name="T12" fmla="*/ 132 w 132"/>
                <a:gd name="T13" fmla="*/ 59 h 88"/>
                <a:gd name="T14" fmla="*/ 132 w 132"/>
                <a:gd name="T15" fmla="*/ 29 h 88"/>
                <a:gd name="T16" fmla="*/ 105 w 132"/>
                <a:gd name="T17" fmla="*/ 0 h 88"/>
                <a:gd name="T18" fmla="*/ 114 w 132"/>
                <a:gd name="T19" fmla="*/ 59 h 88"/>
                <a:gd name="T20" fmla="*/ 105 w 132"/>
                <a:gd name="T21" fmla="*/ 70 h 88"/>
                <a:gd name="T22" fmla="*/ 27 w 132"/>
                <a:gd name="T23" fmla="*/ 70 h 88"/>
                <a:gd name="T24" fmla="*/ 18 w 132"/>
                <a:gd name="T25" fmla="*/ 59 h 88"/>
                <a:gd name="T26" fmla="*/ 18 w 132"/>
                <a:gd name="T27" fmla="*/ 29 h 88"/>
                <a:gd name="T28" fmla="*/ 27 w 132"/>
                <a:gd name="T29" fmla="*/ 18 h 88"/>
                <a:gd name="T30" fmla="*/ 105 w 132"/>
                <a:gd name="T31" fmla="*/ 18 h 88"/>
                <a:gd name="T32" fmla="*/ 114 w 132"/>
                <a:gd name="T33" fmla="*/ 29 h 88"/>
                <a:gd name="T34" fmla="*/ 114 w 132"/>
                <a:gd name="T35" fmla="*/ 59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2" h="88">
                  <a:moveTo>
                    <a:pt x="105" y="0"/>
                  </a:moveTo>
                  <a:cubicBezTo>
                    <a:pt x="27" y="0"/>
                    <a:pt x="27" y="0"/>
                    <a:pt x="27" y="0"/>
                  </a:cubicBezTo>
                  <a:cubicBezTo>
                    <a:pt x="12" y="0"/>
                    <a:pt x="0" y="13"/>
                    <a:pt x="0" y="29"/>
                  </a:cubicBezTo>
                  <a:cubicBezTo>
                    <a:pt x="0" y="59"/>
                    <a:pt x="0" y="59"/>
                    <a:pt x="0" y="59"/>
                  </a:cubicBezTo>
                  <a:cubicBezTo>
                    <a:pt x="0" y="75"/>
                    <a:pt x="12" y="88"/>
                    <a:pt x="27" y="88"/>
                  </a:cubicBezTo>
                  <a:cubicBezTo>
                    <a:pt x="105" y="88"/>
                    <a:pt x="105" y="88"/>
                    <a:pt x="105" y="88"/>
                  </a:cubicBezTo>
                  <a:cubicBezTo>
                    <a:pt x="120" y="88"/>
                    <a:pt x="132" y="75"/>
                    <a:pt x="132" y="59"/>
                  </a:cubicBezTo>
                  <a:cubicBezTo>
                    <a:pt x="132" y="29"/>
                    <a:pt x="132" y="29"/>
                    <a:pt x="132" y="29"/>
                  </a:cubicBezTo>
                  <a:cubicBezTo>
                    <a:pt x="132" y="13"/>
                    <a:pt x="120" y="0"/>
                    <a:pt x="105" y="0"/>
                  </a:cubicBezTo>
                  <a:close/>
                  <a:moveTo>
                    <a:pt x="114" y="59"/>
                  </a:moveTo>
                  <a:cubicBezTo>
                    <a:pt x="114" y="65"/>
                    <a:pt x="110" y="70"/>
                    <a:pt x="105" y="70"/>
                  </a:cubicBezTo>
                  <a:cubicBezTo>
                    <a:pt x="27" y="70"/>
                    <a:pt x="27" y="70"/>
                    <a:pt x="27" y="70"/>
                  </a:cubicBezTo>
                  <a:cubicBezTo>
                    <a:pt x="22" y="70"/>
                    <a:pt x="18" y="65"/>
                    <a:pt x="18" y="59"/>
                  </a:cubicBezTo>
                  <a:cubicBezTo>
                    <a:pt x="18" y="29"/>
                    <a:pt x="18" y="29"/>
                    <a:pt x="18" y="29"/>
                  </a:cubicBezTo>
                  <a:cubicBezTo>
                    <a:pt x="18" y="23"/>
                    <a:pt x="22" y="18"/>
                    <a:pt x="27" y="18"/>
                  </a:cubicBezTo>
                  <a:cubicBezTo>
                    <a:pt x="105" y="18"/>
                    <a:pt x="105" y="18"/>
                    <a:pt x="105" y="18"/>
                  </a:cubicBezTo>
                  <a:cubicBezTo>
                    <a:pt x="110" y="18"/>
                    <a:pt x="114" y="23"/>
                    <a:pt x="114" y="29"/>
                  </a:cubicBezTo>
                  <a:lnTo>
                    <a:pt x="114" y="59"/>
                  </a:lnTo>
                  <a:close/>
                </a:path>
              </a:pathLst>
            </a:cu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19486" tIns="59743" rIns="119486" bIns="5974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endParaRPr>
            </a:p>
          </p:txBody>
        </p:sp>
      </p:grpSp>
      <p:grpSp>
        <p:nvGrpSpPr>
          <p:cNvPr id="145" name="Group 144">
            <a:extLst>
              <a:ext uri="{FF2B5EF4-FFF2-40B4-BE49-F238E27FC236}">
                <a16:creationId xmlns:a16="http://schemas.microsoft.com/office/drawing/2014/main" id="{39DD1108-6C41-4F02-B819-780DC167EFBA}"/>
              </a:ext>
            </a:extLst>
          </p:cNvPr>
          <p:cNvGrpSpPr/>
          <p:nvPr/>
        </p:nvGrpSpPr>
        <p:grpSpPr>
          <a:xfrm>
            <a:off x="6974854" y="3924511"/>
            <a:ext cx="648212" cy="773591"/>
            <a:chOff x="7741477" y="347881"/>
            <a:chExt cx="844309" cy="1011941"/>
          </a:xfrm>
        </p:grpSpPr>
        <p:sp>
          <p:nvSpPr>
            <p:cNvPr id="126" name="Freeform 49">
              <a:extLst>
                <a:ext uri="{FF2B5EF4-FFF2-40B4-BE49-F238E27FC236}">
                  <a16:creationId xmlns:a16="http://schemas.microsoft.com/office/drawing/2014/main" id="{37E8D070-FC43-404B-9BF2-8B0F7D921824}"/>
                </a:ext>
              </a:extLst>
            </p:cNvPr>
            <p:cNvSpPr>
              <a:spLocks noEditPoints="1"/>
            </p:cNvSpPr>
            <p:nvPr/>
          </p:nvSpPr>
          <p:spPr bwMode="auto">
            <a:xfrm>
              <a:off x="7846239" y="422888"/>
              <a:ext cx="739547" cy="936934"/>
            </a:xfrm>
            <a:custGeom>
              <a:avLst/>
              <a:gdLst>
                <a:gd name="T0" fmla="*/ 170 w 189"/>
                <a:gd name="T1" fmla="*/ 0 h 240"/>
                <a:gd name="T2" fmla="*/ 119 w 189"/>
                <a:gd name="T3" fmla="*/ 0 h 240"/>
                <a:gd name="T4" fmla="*/ 121 w 189"/>
                <a:gd name="T5" fmla="*/ 8 h 240"/>
                <a:gd name="T6" fmla="*/ 125 w 189"/>
                <a:gd name="T7" fmla="*/ 13 h 240"/>
                <a:gd name="T8" fmla="*/ 141 w 189"/>
                <a:gd name="T9" fmla="*/ 17 h 240"/>
                <a:gd name="T10" fmla="*/ 142 w 189"/>
                <a:gd name="T11" fmla="*/ 17 h 240"/>
                <a:gd name="T12" fmla="*/ 145 w 189"/>
                <a:gd name="T13" fmla="*/ 18 h 240"/>
                <a:gd name="T14" fmla="*/ 167 w 189"/>
                <a:gd name="T15" fmla="*/ 18 h 240"/>
                <a:gd name="T16" fmla="*/ 167 w 189"/>
                <a:gd name="T17" fmla="*/ 179 h 240"/>
                <a:gd name="T18" fmla="*/ 143 w 189"/>
                <a:gd name="T19" fmla="*/ 179 h 240"/>
                <a:gd name="T20" fmla="*/ 124 w 189"/>
                <a:gd name="T21" fmla="*/ 198 h 240"/>
                <a:gd name="T22" fmla="*/ 124 w 189"/>
                <a:gd name="T23" fmla="*/ 222 h 240"/>
                <a:gd name="T24" fmla="*/ 19 w 189"/>
                <a:gd name="T25" fmla="*/ 222 h 240"/>
                <a:gd name="T26" fmla="*/ 19 w 189"/>
                <a:gd name="T27" fmla="*/ 18 h 240"/>
                <a:gd name="T28" fmla="*/ 45 w 189"/>
                <a:gd name="T29" fmla="*/ 18 h 240"/>
                <a:gd name="T30" fmla="*/ 48 w 189"/>
                <a:gd name="T31" fmla="*/ 17 h 240"/>
                <a:gd name="T32" fmla="*/ 49 w 189"/>
                <a:gd name="T33" fmla="*/ 17 h 240"/>
                <a:gd name="T34" fmla="*/ 49 w 189"/>
                <a:gd name="T35" fmla="*/ 17 h 240"/>
                <a:gd name="T36" fmla="*/ 63 w 189"/>
                <a:gd name="T37" fmla="*/ 15 h 240"/>
                <a:gd name="T38" fmla="*/ 70 w 189"/>
                <a:gd name="T39" fmla="*/ 8 h 240"/>
                <a:gd name="T40" fmla="*/ 71 w 189"/>
                <a:gd name="T41" fmla="*/ 0 h 240"/>
                <a:gd name="T42" fmla="*/ 20 w 189"/>
                <a:gd name="T43" fmla="*/ 0 h 240"/>
                <a:gd name="T44" fmla="*/ 0 w 189"/>
                <a:gd name="T45" fmla="*/ 22 h 240"/>
                <a:gd name="T46" fmla="*/ 0 w 189"/>
                <a:gd name="T47" fmla="*/ 218 h 240"/>
                <a:gd name="T48" fmla="*/ 20 w 189"/>
                <a:gd name="T49" fmla="*/ 240 h 240"/>
                <a:gd name="T50" fmla="*/ 170 w 189"/>
                <a:gd name="T51" fmla="*/ 240 h 240"/>
                <a:gd name="T52" fmla="*/ 189 w 189"/>
                <a:gd name="T53" fmla="*/ 218 h 240"/>
                <a:gd name="T54" fmla="*/ 189 w 189"/>
                <a:gd name="T55" fmla="*/ 22 h 240"/>
                <a:gd name="T56" fmla="*/ 170 w 189"/>
                <a:gd name="T57" fmla="*/ 0 h 240"/>
                <a:gd name="T58" fmla="*/ 132 w 189"/>
                <a:gd name="T59" fmla="*/ 225 h 240"/>
                <a:gd name="T60" fmla="*/ 132 w 189"/>
                <a:gd name="T61" fmla="*/ 199 h 240"/>
                <a:gd name="T62" fmla="*/ 144 w 189"/>
                <a:gd name="T63" fmla="*/ 187 h 240"/>
                <a:gd name="T64" fmla="*/ 170 w 189"/>
                <a:gd name="T65" fmla="*/ 187 h 240"/>
                <a:gd name="T66" fmla="*/ 132 w 189"/>
                <a:gd name="T67" fmla="*/ 225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9" h="240">
                  <a:moveTo>
                    <a:pt x="170" y="0"/>
                  </a:moveTo>
                  <a:cubicBezTo>
                    <a:pt x="119" y="0"/>
                    <a:pt x="119" y="0"/>
                    <a:pt x="119" y="0"/>
                  </a:cubicBezTo>
                  <a:cubicBezTo>
                    <a:pt x="120" y="3"/>
                    <a:pt x="120" y="6"/>
                    <a:pt x="121" y="8"/>
                  </a:cubicBezTo>
                  <a:cubicBezTo>
                    <a:pt x="122" y="10"/>
                    <a:pt x="123" y="11"/>
                    <a:pt x="125" y="13"/>
                  </a:cubicBezTo>
                  <a:cubicBezTo>
                    <a:pt x="128" y="16"/>
                    <a:pt x="134" y="17"/>
                    <a:pt x="141" y="17"/>
                  </a:cubicBezTo>
                  <a:cubicBezTo>
                    <a:pt x="142" y="17"/>
                    <a:pt x="142" y="17"/>
                    <a:pt x="142" y="17"/>
                  </a:cubicBezTo>
                  <a:cubicBezTo>
                    <a:pt x="143" y="17"/>
                    <a:pt x="144" y="17"/>
                    <a:pt x="145" y="18"/>
                  </a:cubicBezTo>
                  <a:cubicBezTo>
                    <a:pt x="167" y="18"/>
                    <a:pt x="167" y="18"/>
                    <a:pt x="167" y="18"/>
                  </a:cubicBezTo>
                  <a:cubicBezTo>
                    <a:pt x="167" y="179"/>
                    <a:pt x="167" y="179"/>
                    <a:pt x="167" y="179"/>
                  </a:cubicBezTo>
                  <a:cubicBezTo>
                    <a:pt x="143" y="179"/>
                    <a:pt x="143" y="179"/>
                    <a:pt x="143" y="179"/>
                  </a:cubicBezTo>
                  <a:cubicBezTo>
                    <a:pt x="133" y="179"/>
                    <a:pt x="124" y="187"/>
                    <a:pt x="124" y="198"/>
                  </a:cubicBezTo>
                  <a:cubicBezTo>
                    <a:pt x="124" y="222"/>
                    <a:pt x="124" y="222"/>
                    <a:pt x="124" y="222"/>
                  </a:cubicBezTo>
                  <a:cubicBezTo>
                    <a:pt x="19" y="222"/>
                    <a:pt x="19" y="222"/>
                    <a:pt x="19" y="222"/>
                  </a:cubicBezTo>
                  <a:cubicBezTo>
                    <a:pt x="19" y="18"/>
                    <a:pt x="19" y="18"/>
                    <a:pt x="19" y="18"/>
                  </a:cubicBezTo>
                  <a:cubicBezTo>
                    <a:pt x="45" y="18"/>
                    <a:pt x="45" y="18"/>
                    <a:pt x="45" y="18"/>
                  </a:cubicBezTo>
                  <a:cubicBezTo>
                    <a:pt x="46" y="17"/>
                    <a:pt x="47" y="17"/>
                    <a:pt x="48" y="17"/>
                  </a:cubicBezTo>
                  <a:cubicBezTo>
                    <a:pt x="49" y="17"/>
                    <a:pt x="49" y="17"/>
                    <a:pt x="49" y="17"/>
                  </a:cubicBezTo>
                  <a:cubicBezTo>
                    <a:pt x="49" y="17"/>
                    <a:pt x="49" y="17"/>
                    <a:pt x="49" y="17"/>
                  </a:cubicBezTo>
                  <a:cubicBezTo>
                    <a:pt x="55" y="17"/>
                    <a:pt x="59" y="16"/>
                    <a:pt x="63" y="15"/>
                  </a:cubicBezTo>
                  <a:cubicBezTo>
                    <a:pt x="66" y="13"/>
                    <a:pt x="68" y="11"/>
                    <a:pt x="70" y="8"/>
                  </a:cubicBezTo>
                  <a:cubicBezTo>
                    <a:pt x="70" y="6"/>
                    <a:pt x="71" y="3"/>
                    <a:pt x="71" y="0"/>
                  </a:cubicBezTo>
                  <a:cubicBezTo>
                    <a:pt x="20" y="0"/>
                    <a:pt x="20" y="0"/>
                    <a:pt x="20" y="0"/>
                  </a:cubicBezTo>
                  <a:cubicBezTo>
                    <a:pt x="9" y="0"/>
                    <a:pt x="0" y="10"/>
                    <a:pt x="0" y="22"/>
                  </a:cubicBezTo>
                  <a:cubicBezTo>
                    <a:pt x="0" y="22"/>
                    <a:pt x="0" y="42"/>
                    <a:pt x="0" y="218"/>
                  </a:cubicBezTo>
                  <a:cubicBezTo>
                    <a:pt x="0" y="230"/>
                    <a:pt x="9" y="240"/>
                    <a:pt x="20" y="240"/>
                  </a:cubicBezTo>
                  <a:cubicBezTo>
                    <a:pt x="170" y="240"/>
                    <a:pt x="170" y="240"/>
                    <a:pt x="170" y="240"/>
                  </a:cubicBezTo>
                  <a:cubicBezTo>
                    <a:pt x="180" y="240"/>
                    <a:pt x="189" y="230"/>
                    <a:pt x="189" y="218"/>
                  </a:cubicBezTo>
                  <a:cubicBezTo>
                    <a:pt x="189" y="42"/>
                    <a:pt x="189" y="22"/>
                    <a:pt x="189" y="22"/>
                  </a:cubicBezTo>
                  <a:cubicBezTo>
                    <a:pt x="189" y="10"/>
                    <a:pt x="180" y="0"/>
                    <a:pt x="170" y="0"/>
                  </a:cubicBezTo>
                  <a:close/>
                  <a:moveTo>
                    <a:pt x="132" y="225"/>
                  </a:moveTo>
                  <a:cubicBezTo>
                    <a:pt x="132" y="199"/>
                    <a:pt x="132" y="199"/>
                    <a:pt x="132" y="199"/>
                  </a:cubicBezTo>
                  <a:cubicBezTo>
                    <a:pt x="132" y="193"/>
                    <a:pt x="138" y="187"/>
                    <a:pt x="144" y="187"/>
                  </a:cubicBezTo>
                  <a:cubicBezTo>
                    <a:pt x="170" y="187"/>
                    <a:pt x="170" y="187"/>
                    <a:pt x="170" y="187"/>
                  </a:cubicBezTo>
                  <a:lnTo>
                    <a:pt x="132" y="225"/>
                  </a:lnTo>
                  <a:close/>
                </a:path>
              </a:pathLst>
            </a:custGeom>
            <a:solidFill>
              <a:schemeClr val="accent1">
                <a:lumMod val="50000"/>
              </a:schemeClr>
            </a:solidFill>
            <a:ln>
              <a:noFill/>
            </a:ln>
          </p:spPr>
          <p:txBody>
            <a:bodyPr vert="horz" wrap="square" lIns="119486" tIns="59743" rIns="119486" bIns="59743" numCol="1" anchor="t" anchorCtr="0" compatLnSpc="1">
              <a:prstTxWarp prst="textNoShape">
                <a:avLst/>
              </a:prstTxWarp>
            </a:bodyPr>
            <a:lstStyle/>
            <a:p>
              <a:endParaRPr lang="en-US" sz="1600"/>
            </a:p>
          </p:txBody>
        </p:sp>
        <p:sp>
          <p:nvSpPr>
            <p:cNvPr id="127" name="Freeform 50">
              <a:extLst>
                <a:ext uri="{FF2B5EF4-FFF2-40B4-BE49-F238E27FC236}">
                  <a16:creationId xmlns:a16="http://schemas.microsoft.com/office/drawing/2014/main" id="{C113DF30-F188-4F47-AA59-720AA7314EEA}"/>
                </a:ext>
              </a:extLst>
            </p:cNvPr>
            <p:cNvSpPr>
              <a:spLocks noEditPoints="1"/>
            </p:cNvSpPr>
            <p:nvPr/>
          </p:nvSpPr>
          <p:spPr bwMode="auto">
            <a:xfrm>
              <a:off x="7975200" y="347881"/>
              <a:ext cx="489522" cy="242129"/>
            </a:xfrm>
            <a:custGeom>
              <a:avLst/>
              <a:gdLst>
                <a:gd name="T0" fmla="*/ 17 w 125"/>
                <a:gd name="T1" fmla="*/ 44 h 62"/>
                <a:gd name="T2" fmla="*/ 46 w 125"/>
                <a:gd name="T3" fmla="*/ 17 h 62"/>
                <a:gd name="T4" fmla="*/ 46 w 125"/>
                <a:gd name="T5" fmla="*/ 16 h 62"/>
                <a:gd name="T6" fmla="*/ 46 w 125"/>
                <a:gd name="T7" fmla="*/ 16 h 62"/>
                <a:gd name="T8" fmla="*/ 62 w 125"/>
                <a:gd name="T9" fmla="*/ 0 h 62"/>
                <a:gd name="T10" fmla="*/ 62 w 125"/>
                <a:gd name="T11" fmla="*/ 0 h 62"/>
                <a:gd name="T12" fmla="*/ 79 w 125"/>
                <a:gd name="T13" fmla="*/ 16 h 62"/>
                <a:gd name="T14" fmla="*/ 79 w 125"/>
                <a:gd name="T15" fmla="*/ 16 h 62"/>
                <a:gd name="T16" fmla="*/ 79 w 125"/>
                <a:gd name="T17" fmla="*/ 17 h 62"/>
                <a:gd name="T18" fmla="*/ 108 w 125"/>
                <a:gd name="T19" fmla="*/ 44 h 62"/>
                <a:gd name="T20" fmla="*/ 109 w 125"/>
                <a:gd name="T21" fmla="*/ 44 h 62"/>
                <a:gd name="T22" fmla="*/ 125 w 125"/>
                <a:gd name="T23" fmla="*/ 62 h 62"/>
                <a:gd name="T24" fmla="*/ 0 w 125"/>
                <a:gd name="T25" fmla="*/ 62 h 62"/>
                <a:gd name="T26" fmla="*/ 16 w 125"/>
                <a:gd name="T27" fmla="*/ 44 h 62"/>
                <a:gd name="T28" fmla="*/ 17 w 125"/>
                <a:gd name="T29" fmla="*/ 44 h 62"/>
                <a:gd name="T30" fmla="*/ 62 w 125"/>
                <a:gd name="T31" fmla="*/ 9 h 62"/>
                <a:gd name="T32" fmla="*/ 55 w 125"/>
                <a:gd name="T33" fmla="*/ 15 h 62"/>
                <a:gd name="T34" fmla="*/ 62 w 125"/>
                <a:gd name="T35" fmla="*/ 22 h 62"/>
                <a:gd name="T36" fmla="*/ 69 w 125"/>
                <a:gd name="T37" fmla="*/ 15 h 62"/>
                <a:gd name="T38" fmla="*/ 62 w 125"/>
                <a:gd name="T39" fmla="*/ 9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5" h="62">
                  <a:moveTo>
                    <a:pt x="17" y="44"/>
                  </a:moveTo>
                  <a:cubicBezTo>
                    <a:pt x="33" y="43"/>
                    <a:pt x="45" y="37"/>
                    <a:pt x="46" y="17"/>
                  </a:cubicBezTo>
                  <a:cubicBezTo>
                    <a:pt x="46" y="16"/>
                    <a:pt x="46" y="16"/>
                    <a:pt x="46" y="16"/>
                  </a:cubicBezTo>
                  <a:cubicBezTo>
                    <a:pt x="46" y="16"/>
                    <a:pt x="46" y="16"/>
                    <a:pt x="46" y="16"/>
                  </a:cubicBezTo>
                  <a:cubicBezTo>
                    <a:pt x="46" y="5"/>
                    <a:pt x="53" y="0"/>
                    <a:pt x="62" y="0"/>
                  </a:cubicBezTo>
                  <a:cubicBezTo>
                    <a:pt x="62" y="0"/>
                    <a:pt x="62" y="0"/>
                    <a:pt x="62" y="0"/>
                  </a:cubicBezTo>
                  <a:cubicBezTo>
                    <a:pt x="72" y="0"/>
                    <a:pt x="79" y="5"/>
                    <a:pt x="79" y="16"/>
                  </a:cubicBezTo>
                  <a:cubicBezTo>
                    <a:pt x="79" y="16"/>
                    <a:pt x="79" y="16"/>
                    <a:pt x="79" y="16"/>
                  </a:cubicBezTo>
                  <a:cubicBezTo>
                    <a:pt x="79" y="17"/>
                    <a:pt x="79" y="17"/>
                    <a:pt x="79" y="17"/>
                  </a:cubicBezTo>
                  <a:cubicBezTo>
                    <a:pt x="79" y="37"/>
                    <a:pt x="92" y="43"/>
                    <a:pt x="108" y="44"/>
                  </a:cubicBezTo>
                  <a:cubicBezTo>
                    <a:pt x="109" y="44"/>
                    <a:pt x="109" y="44"/>
                    <a:pt x="109" y="44"/>
                  </a:cubicBezTo>
                  <a:cubicBezTo>
                    <a:pt x="119" y="44"/>
                    <a:pt x="125" y="53"/>
                    <a:pt x="125" y="62"/>
                  </a:cubicBezTo>
                  <a:cubicBezTo>
                    <a:pt x="0" y="62"/>
                    <a:pt x="0" y="62"/>
                    <a:pt x="0" y="62"/>
                  </a:cubicBezTo>
                  <a:cubicBezTo>
                    <a:pt x="0" y="53"/>
                    <a:pt x="5" y="44"/>
                    <a:pt x="16" y="44"/>
                  </a:cubicBezTo>
                  <a:lnTo>
                    <a:pt x="17" y="44"/>
                  </a:lnTo>
                  <a:close/>
                  <a:moveTo>
                    <a:pt x="62" y="9"/>
                  </a:moveTo>
                  <a:cubicBezTo>
                    <a:pt x="59" y="9"/>
                    <a:pt x="55" y="12"/>
                    <a:pt x="55" y="15"/>
                  </a:cubicBezTo>
                  <a:cubicBezTo>
                    <a:pt x="55" y="19"/>
                    <a:pt x="59" y="22"/>
                    <a:pt x="62" y="22"/>
                  </a:cubicBezTo>
                  <a:cubicBezTo>
                    <a:pt x="66" y="22"/>
                    <a:pt x="69" y="19"/>
                    <a:pt x="69" y="15"/>
                  </a:cubicBezTo>
                  <a:cubicBezTo>
                    <a:pt x="69" y="12"/>
                    <a:pt x="66" y="9"/>
                    <a:pt x="62" y="9"/>
                  </a:cubicBezTo>
                  <a:close/>
                </a:path>
              </a:pathLst>
            </a:custGeom>
            <a:solidFill>
              <a:schemeClr val="accent1">
                <a:lumMod val="50000"/>
              </a:schemeClr>
            </a:solidFill>
            <a:ln>
              <a:noFill/>
            </a:ln>
          </p:spPr>
          <p:txBody>
            <a:bodyPr vert="horz" wrap="square" lIns="119486" tIns="59743" rIns="119486" bIns="59743" numCol="1" anchor="t" anchorCtr="0" compatLnSpc="1">
              <a:prstTxWarp prst="textNoShape">
                <a:avLst/>
              </a:prstTxWarp>
            </a:bodyPr>
            <a:lstStyle/>
            <a:p>
              <a:endParaRPr lang="en-US" sz="1600"/>
            </a:p>
          </p:txBody>
        </p:sp>
        <p:sp>
          <p:nvSpPr>
            <p:cNvPr id="128" name="Rectangle 51">
              <a:extLst>
                <a:ext uri="{FF2B5EF4-FFF2-40B4-BE49-F238E27FC236}">
                  <a16:creationId xmlns:a16="http://schemas.microsoft.com/office/drawing/2014/main" id="{0B61B789-567D-4AD8-9988-AFB9069AF32E}"/>
                </a:ext>
              </a:extLst>
            </p:cNvPr>
            <p:cNvSpPr>
              <a:spLocks noChangeArrowheads="1"/>
            </p:cNvSpPr>
            <p:nvPr/>
          </p:nvSpPr>
          <p:spPr bwMode="auto">
            <a:xfrm>
              <a:off x="8187062" y="668965"/>
              <a:ext cx="242129" cy="18423"/>
            </a:xfrm>
            <a:prstGeom prst="rect">
              <a:avLst/>
            </a:prstGeom>
            <a:solidFill>
              <a:schemeClr val="accent3">
                <a:lumMod val="75000"/>
              </a:schemeClr>
            </a:solidFill>
            <a:ln>
              <a:noFill/>
            </a:ln>
          </p:spPr>
          <p:txBody>
            <a:bodyPr vert="horz" wrap="square" lIns="119486" tIns="59743" rIns="119486" bIns="59743" numCol="1" anchor="t" anchorCtr="0" compatLnSpc="1">
              <a:prstTxWarp prst="textNoShape">
                <a:avLst/>
              </a:prstTxWarp>
            </a:bodyPr>
            <a:lstStyle/>
            <a:p>
              <a:endParaRPr lang="en-US" sz="1600"/>
            </a:p>
          </p:txBody>
        </p:sp>
        <p:sp>
          <p:nvSpPr>
            <p:cNvPr id="129" name="Rectangle 52">
              <a:extLst>
                <a:ext uri="{FF2B5EF4-FFF2-40B4-BE49-F238E27FC236}">
                  <a16:creationId xmlns:a16="http://schemas.microsoft.com/office/drawing/2014/main" id="{9242B854-2B0B-4294-9245-BA27004D6D3A}"/>
                </a:ext>
              </a:extLst>
            </p:cNvPr>
            <p:cNvSpPr>
              <a:spLocks noChangeArrowheads="1"/>
            </p:cNvSpPr>
            <p:nvPr/>
          </p:nvSpPr>
          <p:spPr bwMode="auto">
            <a:xfrm>
              <a:off x="8187062" y="703179"/>
              <a:ext cx="242129" cy="19739"/>
            </a:xfrm>
            <a:prstGeom prst="rect">
              <a:avLst/>
            </a:prstGeom>
            <a:solidFill>
              <a:schemeClr val="accent3">
                <a:lumMod val="75000"/>
              </a:schemeClr>
            </a:solidFill>
            <a:ln>
              <a:noFill/>
            </a:ln>
          </p:spPr>
          <p:txBody>
            <a:bodyPr vert="horz" wrap="square" lIns="119486" tIns="59743" rIns="119486" bIns="59743" numCol="1" anchor="t" anchorCtr="0" compatLnSpc="1">
              <a:prstTxWarp prst="textNoShape">
                <a:avLst/>
              </a:prstTxWarp>
            </a:bodyPr>
            <a:lstStyle/>
            <a:p>
              <a:endParaRPr lang="en-US" sz="1600"/>
            </a:p>
          </p:txBody>
        </p:sp>
        <p:sp>
          <p:nvSpPr>
            <p:cNvPr id="130" name="Rectangle 53">
              <a:extLst>
                <a:ext uri="{FF2B5EF4-FFF2-40B4-BE49-F238E27FC236}">
                  <a16:creationId xmlns:a16="http://schemas.microsoft.com/office/drawing/2014/main" id="{E5E6EA09-2C9F-4166-B940-7382888F5A2A}"/>
                </a:ext>
              </a:extLst>
            </p:cNvPr>
            <p:cNvSpPr>
              <a:spLocks noChangeArrowheads="1"/>
            </p:cNvSpPr>
            <p:nvPr/>
          </p:nvSpPr>
          <p:spPr bwMode="auto">
            <a:xfrm>
              <a:off x="8187062" y="742657"/>
              <a:ext cx="242129" cy="23686"/>
            </a:xfrm>
            <a:prstGeom prst="rect">
              <a:avLst/>
            </a:prstGeom>
            <a:solidFill>
              <a:schemeClr val="accent3">
                <a:lumMod val="75000"/>
              </a:schemeClr>
            </a:solidFill>
            <a:ln>
              <a:noFill/>
            </a:ln>
          </p:spPr>
          <p:txBody>
            <a:bodyPr vert="horz" wrap="square" lIns="119486" tIns="59743" rIns="119486" bIns="59743" numCol="1" anchor="t" anchorCtr="0" compatLnSpc="1">
              <a:prstTxWarp prst="textNoShape">
                <a:avLst/>
              </a:prstTxWarp>
            </a:bodyPr>
            <a:lstStyle/>
            <a:p>
              <a:endParaRPr lang="en-US" sz="1600"/>
            </a:p>
          </p:txBody>
        </p:sp>
        <p:sp>
          <p:nvSpPr>
            <p:cNvPr id="131" name="Freeform 54">
              <a:extLst>
                <a:ext uri="{FF2B5EF4-FFF2-40B4-BE49-F238E27FC236}">
                  <a16:creationId xmlns:a16="http://schemas.microsoft.com/office/drawing/2014/main" id="{A69122E0-170E-4D50-8F31-A407286B6BCC}"/>
                </a:ext>
              </a:extLst>
            </p:cNvPr>
            <p:cNvSpPr>
              <a:spLocks noEditPoints="1"/>
            </p:cNvSpPr>
            <p:nvPr/>
          </p:nvSpPr>
          <p:spPr bwMode="auto">
            <a:xfrm>
              <a:off x="8006782" y="641330"/>
              <a:ext cx="144751" cy="144751"/>
            </a:xfrm>
            <a:custGeom>
              <a:avLst/>
              <a:gdLst>
                <a:gd name="T0" fmla="*/ 110 w 110"/>
                <a:gd name="T1" fmla="*/ 110 h 110"/>
                <a:gd name="T2" fmla="*/ 0 w 110"/>
                <a:gd name="T3" fmla="*/ 110 h 110"/>
                <a:gd name="T4" fmla="*/ 0 w 110"/>
                <a:gd name="T5" fmla="*/ 0 h 110"/>
                <a:gd name="T6" fmla="*/ 110 w 110"/>
                <a:gd name="T7" fmla="*/ 0 h 110"/>
                <a:gd name="T8" fmla="*/ 110 w 110"/>
                <a:gd name="T9" fmla="*/ 110 h 110"/>
                <a:gd name="T10" fmla="*/ 9 w 110"/>
                <a:gd name="T11" fmla="*/ 101 h 110"/>
                <a:gd name="T12" fmla="*/ 101 w 110"/>
                <a:gd name="T13" fmla="*/ 101 h 110"/>
                <a:gd name="T14" fmla="*/ 101 w 110"/>
                <a:gd name="T15" fmla="*/ 9 h 110"/>
                <a:gd name="T16" fmla="*/ 9 w 110"/>
                <a:gd name="T17" fmla="*/ 9 h 110"/>
                <a:gd name="T18" fmla="*/ 9 w 110"/>
                <a:gd name="T19" fmla="*/ 101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0" h="110">
                  <a:moveTo>
                    <a:pt x="110" y="110"/>
                  </a:moveTo>
                  <a:lnTo>
                    <a:pt x="0" y="110"/>
                  </a:lnTo>
                  <a:lnTo>
                    <a:pt x="0" y="0"/>
                  </a:lnTo>
                  <a:lnTo>
                    <a:pt x="110" y="0"/>
                  </a:lnTo>
                  <a:lnTo>
                    <a:pt x="110" y="110"/>
                  </a:lnTo>
                  <a:close/>
                  <a:moveTo>
                    <a:pt x="9" y="101"/>
                  </a:moveTo>
                  <a:lnTo>
                    <a:pt x="101" y="101"/>
                  </a:lnTo>
                  <a:lnTo>
                    <a:pt x="101" y="9"/>
                  </a:lnTo>
                  <a:lnTo>
                    <a:pt x="9" y="9"/>
                  </a:lnTo>
                  <a:lnTo>
                    <a:pt x="9" y="101"/>
                  </a:lnTo>
                  <a:close/>
                </a:path>
              </a:pathLst>
            </a:custGeom>
            <a:solidFill>
              <a:schemeClr val="accent1">
                <a:lumMod val="50000"/>
              </a:schemeClr>
            </a:solidFill>
            <a:ln>
              <a:noFill/>
            </a:ln>
          </p:spPr>
          <p:txBody>
            <a:bodyPr vert="horz" wrap="square" lIns="119486" tIns="59743" rIns="119486" bIns="59743" numCol="1" anchor="t" anchorCtr="0" compatLnSpc="1">
              <a:prstTxWarp prst="textNoShape">
                <a:avLst/>
              </a:prstTxWarp>
            </a:bodyPr>
            <a:lstStyle/>
            <a:p>
              <a:endParaRPr lang="en-US" sz="1600"/>
            </a:p>
          </p:txBody>
        </p:sp>
        <p:sp>
          <p:nvSpPr>
            <p:cNvPr id="132" name="Rectangle 56">
              <a:extLst>
                <a:ext uri="{FF2B5EF4-FFF2-40B4-BE49-F238E27FC236}">
                  <a16:creationId xmlns:a16="http://schemas.microsoft.com/office/drawing/2014/main" id="{C684A57C-DA7A-470C-A710-52E6E354CF21}"/>
                </a:ext>
              </a:extLst>
            </p:cNvPr>
            <p:cNvSpPr>
              <a:spLocks noChangeArrowheads="1"/>
            </p:cNvSpPr>
            <p:nvPr/>
          </p:nvSpPr>
          <p:spPr bwMode="auto">
            <a:xfrm>
              <a:off x="8187062" y="836086"/>
              <a:ext cx="242129" cy="19739"/>
            </a:xfrm>
            <a:prstGeom prst="rect">
              <a:avLst/>
            </a:prstGeom>
            <a:solidFill>
              <a:schemeClr val="accent3">
                <a:lumMod val="75000"/>
              </a:schemeClr>
            </a:solidFill>
            <a:ln>
              <a:noFill/>
            </a:ln>
          </p:spPr>
          <p:txBody>
            <a:bodyPr vert="horz" wrap="square" lIns="119486" tIns="59743" rIns="119486" bIns="59743" numCol="1" anchor="t" anchorCtr="0" compatLnSpc="1">
              <a:prstTxWarp prst="textNoShape">
                <a:avLst/>
              </a:prstTxWarp>
            </a:bodyPr>
            <a:lstStyle/>
            <a:p>
              <a:endParaRPr lang="en-US" sz="1600"/>
            </a:p>
          </p:txBody>
        </p:sp>
        <p:sp>
          <p:nvSpPr>
            <p:cNvPr id="133" name="Rectangle 57">
              <a:extLst>
                <a:ext uri="{FF2B5EF4-FFF2-40B4-BE49-F238E27FC236}">
                  <a16:creationId xmlns:a16="http://schemas.microsoft.com/office/drawing/2014/main" id="{AC7171CF-DAE5-4947-A42B-774C3257D445}"/>
                </a:ext>
              </a:extLst>
            </p:cNvPr>
            <p:cNvSpPr>
              <a:spLocks noChangeArrowheads="1"/>
            </p:cNvSpPr>
            <p:nvPr/>
          </p:nvSpPr>
          <p:spPr bwMode="auto">
            <a:xfrm>
              <a:off x="8187062" y="875564"/>
              <a:ext cx="242129" cy="19739"/>
            </a:xfrm>
            <a:prstGeom prst="rect">
              <a:avLst/>
            </a:prstGeom>
            <a:solidFill>
              <a:schemeClr val="accent3">
                <a:lumMod val="75000"/>
              </a:schemeClr>
            </a:solidFill>
            <a:ln>
              <a:noFill/>
            </a:ln>
          </p:spPr>
          <p:txBody>
            <a:bodyPr vert="horz" wrap="square" lIns="119486" tIns="59743" rIns="119486" bIns="59743" numCol="1" anchor="t" anchorCtr="0" compatLnSpc="1">
              <a:prstTxWarp prst="textNoShape">
                <a:avLst/>
              </a:prstTxWarp>
            </a:bodyPr>
            <a:lstStyle/>
            <a:p>
              <a:endParaRPr lang="en-US" sz="1600"/>
            </a:p>
          </p:txBody>
        </p:sp>
        <p:sp>
          <p:nvSpPr>
            <p:cNvPr id="134" name="Rectangle 58">
              <a:extLst>
                <a:ext uri="{FF2B5EF4-FFF2-40B4-BE49-F238E27FC236}">
                  <a16:creationId xmlns:a16="http://schemas.microsoft.com/office/drawing/2014/main" id="{B49BF4DF-50A0-4B27-8B8E-EAB4DF4C2AFC}"/>
                </a:ext>
              </a:extLst>
            </p:cNvPr>
            <p:cNvSpPr>
              <a:spLocks noChangeArrowheads="1"/>
            </p:cNvSpPr>
            <p:nvPr/>
          </p:nvSpPr>
          <p:spPr bwMode="auto">
            <a:xfrm>
              <a:off x="8187062" y="915042"/>
              <a:ext cx="242129" cy="19739"/>
            </a:xfrm>
            <a:prstGeom prst="rect">
              <a:avLst/>
            </a:prstGeom>
            <a:solidFill>
              <a:schemeClr val="accent3">
                <a:lumMod val="75000"/>
              </a:schemeClr>
            </a:solidFill>
            <a:ln>
              <a:noFill/>
            </a:ln>
          </p:spPr>
          <p:txBody>
            <a:bodyPr vert="horz" wrap="square" lIns="119486" tIns="59743" rIns="119486" bIns="59743" numCol="1" anchor="t" anchorCtr="0" compatLnSpc="1">
              <a:prstTxWarp prst="textNoShape">
                <a:avLst/>
              </a:prstTxWarp>
            </a:bodyPr>
            <a:lstStyle/>
            <a:p>
              <a:endParaRPr lang="en-US" sz="1600"/>
            </a:p>
          </p:txBody>
        </p:sp>
        <p:sp>
          <p:nvSpPr>
            <p:cNvPr id="135" name="Freeform 59">
              <a:extLst>
                <a:ext uri="{FF2B5EF4-FFF2-40B4-BE49-F238E27FC236}">
                  <a16:creationId xmlns:a16="http://schemas.microsoft.com/office/drawing/2014/main" id="{054F27A7-1AE0-498E-AFE9-DDA16BCEB959}"/>
                </a:ext>
              </a:extLst>
            </p:cNvPr>
            <p:cNvSpPr>
              <a:spLocks noEditPoints="1"/>
            </p:cNvSpPr>
            <p:nvPr/>
          </p:nvSpPr>
          <p:spPr bwMode="auto">
            <a:xfrm>
              <a:off x="8006782" y="812400"/>
              <a:ext cx="144751" cy="144751"/>
            </a:xfrm>
            <a:custGeom>
              <a:avLst/>
              <a:gdLst>
                <a:gd name="T0" fmla="*/ 110 w 110"/>
                <a:gd name="T1" fmla="*/ 110 h 110"/>
                <a:gd name="T2" fmla="*/ 0 w 110"/>
                <a:gd name="T3" fmla="*/ 110 h 110"/>
                <a:gd name="T4" fmla="*/ 0 w 110"/>
                <a:gd name="T5" fmla="*/ 0 h 110"/>
                <a:gd name="T6" fmla="*/ 110 w 110"/>
                <a:gd name="T7" fmla="*/ 0 h 110"/>
                <a:gd name="T8" fmla="*/ 110 w 110"/>
                <a:gd name="T9" fmla="*/ 110 h 110"/>
                <a:gd name="T10" fmla="*/ 9 w 110"/>
                <a:gd name="T11" fmla="*/ 101 h 110"/>
                <a:gd name="T12" fmla="*/ 101 w 110"/>
                <a:gd name="T13" fmla="*/ 101 h 110"/>
                <a:gd name="T14" fmla="*/ 101 w 110"/>
                <a:gd name="T15" fmla="*/ 9 h 110"/>
                <a:gd name="T16" fmla="*/ 9 w 110"/>
                <a:gd name="T17" fmla="*/ 9 h 110"/>
                <a:gd name="T18" fmla="*/ 9 w 110"/>
                <a:gd name="T19" fmla="*/ 101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0" h="110">
                  <a:moveTo>
                    <a:pt x="110" y="110"/>
                  </a:moveTo>
                  <a:lnTo>
                    <a:pt x="0" y="110"/>
                  </a:lnTo>
                  <a:lnTo>
                    <a:pt x="0" y="0"/>
                  </a:lnTo>
                  <a:lnTo>
                    <a:pt x="110" y="0"/>
                  </a:lnTo>
                  <a:lnTo>
                    <a:pt x="110" y="110"/>
                  </a:lnTo>
                  <a:close/>
                  <a:moveTo>
                    <a:pt x="9" y="101"/>
                  </a:moveTo>
                  <a:lnTo>
                    <a:pt x="101" y="101"/>
                  </a:lnTo>
                  <a:lnTo>
                    <a:pt x="101" y="9"/>
                  </a:lnTo>
                  <a:lnTo>
                    <a:pt x="9" y="9"/>
                  </a:lnTo>
                  <a:lnTo>
                    <a:pt x="9" y="101"/>
                  </a:lnTo>
                  <a:close/>
                </a:path>
              </a:pathLst>
            </a:custGeom>
            <a:solidFill>
              <a:schemeClr val="accent1">
                <a:lumMod val="50000"/>
              </a:schemeClr>
            </a:solidFill>
            <a:ln>
              <a:noFill/>
            </a:ln>
          </p:spPr>
          <p:txBody>
            <a:bodyPr vert="horz" wrap="square" lIns="119486" tIns="59743" rIns="119486" bIns="59743" numCol="1" anchor="t" anchorCtr="0" compatLnSpc="1">
              <a:prstTxWarp prst="textNoShape">
                <a:avLst/>
              </a:prstTxWarp>
            </a:bodyPr>
            <a:lstStyle/>
            <a:p>
              <a:endParaRPr lang="en-US" sz="1600"/>
            </a:p>
          </p:txBody>
        </p:sp>
        <p:sp>
          <p:nvSpPr>
            <p:cNvPr id="136" name="Rectangle 61">
              <a:extLst>
                <a:ext uri="{FF2B5EF4-FFF2-40B4-BE49-F238E27FC236}">
                  <a16:creationId xmlns:a16="http://schemas.microsoft.com/office/drawing/2014/main" id="{0159C368-0C84-4576-B012-6CEFFB3AF6ED}"/>
                </a:ext>
              </a:extLst>
            </p:cNvPr>
            <p:cNvSpPr>
              <a:spLocks noChangeArrowheads="1"/>
            </p:cNvSpPr>
            <p:nvPr/>
          </p:nvSpPr>
          <p:spPr bwMode="auto">
            <a:xfrm>
              <a:off x="8187062" y="1004524"/>
              <a:ext cx="242129" cy="23686"/>
            </a:xfrm>
            <a:prstGeom prst="rect">
              <a:avLst/>
            </a:prstGeom>
            <a:solidFill>
              <a:schemeClr val="accent3">
                <a:lumMod val="75000"/>
              </a:schemeClr>
            </a:solidFill>
            <a:ln>
              <a:noFill/>
            </a:ln>
          </p:spPr>
          <p:txBody>
            <a:bodyPr vert="horz" wrap="square" lIns="119486" tIns="59743" rIns="119486" bIns="59743" numCol="1" anchor="t" anchorCtr="0" compatLnSpc="1">
              <a:prstTxWarp prst="textNoShape">
                <a:avLst/>
              </a:prstTxWarp>
            </a:bodyPr>
            <a:lstStyle/>
            <a:p>
              <a:endParaRPr lang="en-US" sz="1600"/>
            </a:p>
          </p:txBody>
        </p:sp>
        <p:sp>
          <p:nvSpPr>
            <p:cNvPr id="137" name="Rectangle 62">
              <a:extLst>
                <a:ext uri="{FF2B5EF4-FFF2-40B4-BE49-F238E27FC236}">
                  <a16:creationId xmlns:a16="http://schemas.microsoft.com/office/drawing/2014/main" id="{DDADFA03-A4AF-46B9-9712-F398ED6470E0}"/>
                </a:ext>
              </a:extLst>
            </p:cNvPr>
            <p:cNvSpPr>
              <a:spLocks noChangeArrowheads="1"/>
            </p:cNvSpPr>
            <p:nvPr/>
          </p:nvSpPr>
          <p:spPr bwMode="auto">
            <a:xfrm>
              <a:off x="8187062" y="1044001"/>
              <a:ext cx="242129" cy="19739"/>
            </a:xfrm>
            <a:prstGeom prst="rect">
              <a:avLst/>
            </a:prstGeom>
            <a:solidFill>
              <a:schemeClr val="accent3">
                <a:lumMod val="75000"/>
              </a:schemeClr>
            </a:solidFill>
            <a:ln>
              <a:noFill/>
            </a:ln>
          </p:spPr>
          <p:txBody>
            <a:bodyPr vert="horz" wrap="square" lIns="119486" tIns="59743" rIns="119486" bIns="59743" numCol="1" anchor="t" anchorCtr="0" compatLnSpc="1">
              <a:prstTxWarp prst="textNoShape">
                <a:avLst/>
              </a:prstTxWarp>
            </a:bodyPr>
            <a:lstStyle/>
            <a:p>
              <a:endParaRPr lang="en-US" sz="1600"/>
            </a:p>
          </p:txBody>
        </p:sp>
        <p:sp>
          <p:nvSpPr>
            <p:cNvPr id="138" name="Rectangle 63">
              <a:extLst>
                <a:ext uri="{FF2B5EF4-FFF2-40B4-BE49-F238E27FC236}">
                  <a16:creationId xmlns:a16="http://schemas.microsoft.com/office/drawing/2014/main" id="{6BFEC9DB-8E3C-4CCB-9569-C01415F6CF24}"/>
                </a:ext>
              </a:extLst>
            </p:cNvPr>
            <p:cNvSpPr>
              <a:spLocks noChangeArrowheads="1"/>
            </p:cNvSpPr>
            <p:nvPr/>
          </p:nvSpPr>
          <p:spPr bwMode="auto">
            <a:xfrm>
              <a:off x="8187062" y="1082164"/>
              <a:ext cx="242129" cy="19739"/>
            </a:xfrm>
            <a:prstGeom prst="rect">
              <a:avLst/>
            </a:prstGeom>
            <a:solidFill>
              <a:schemeClr val="accent3">
                <a:lumMod val="75000"/>
              </a:schemeClr>
            </a:solidFill>
            <a:ln>
              <a:noFill/>
            </a:ln>
          </p:spPr>
          <p:txBody>
            <a:bodyPr vert="horz" wrap="square" lIns="119486" tIns="59743" rIns="119486" bIns="59743" numCol="1" anchor="t" anchorCtr="0" compatLnSpc="1">
              <a:prstTxWarp prst="textNoShape">
                <a:avLst/>
              </a:prstTxWarp>
            </a:bodyPr>
            <a:lstStyle/>
            <a:p>
              <a:endParaRPr lang="en-US" sz="1600"/>
            </a:p>
          </p:txBody>
        </p:sp>
        <p:sp>
          <p:nvSpPr>
            <p:cNvPr id="139" name="Freeform 64">
              <a:extLst>
                <a:ext uri="{FF2B5EF4-FFF2-40B4-BE49-F238E27FC236}">
                  <a16:creationId xmlns:a16="http://schemas.microsoft.com/office/drawing/2014/main" id="{98E3F028-2D44-4F0C-83AC-370B2C5C9132}"/>
                </a:ext>
              </a:extLst>
            </p:cNvPr>
            <p:cNvSpPr>
              <a:spLocks noEditPoints="1"/>
            </p:cNvSpPr>
            <p:nvPr/>
          </p:nvSpPr>
          <p:spPr bwMode="auto">
            <a:xfrm>
              <a:off x="8006782" y="980837"/>
              <a:ext cx="144751" cy="144751"/>
            </a:xfrm>
            <a:custGeom>
              <a:avLst/>
              <a:gdLst>
                <a:gd name="T0" fmla="*/ 110 w 110"/>
                <a:gd name="T1" fmla="*/ 110 h 110"/>
                <a:gd name="T2" fmla="*/ 0 w 110"/>
                <a:gd name="T3" fmla="*/ 110 h 110"/>
                <a:gd name="T4" fmla="*/ 0 w 110"/>
                <a:gd name="T5" fmla="*/ 0 h 110"/>
                <a:gd name="T6" fmla="*/ 110 w 110"/>
                <a:gd name="T7" fmla="*/ 0 h 110"/>
                <a:gd name="T8" fmla="*/ 110 w 110"/>
                <a:gd name="T9" fmla="*/ 110 h 110"/>
                <a:gd name="T10" fmla="*/ 9 w 110"/>
                <a:gd name="T11" fmla="*/ 101 h 110"/>
                <a:gd name="T12" fmla="*/ 101 w 110"/>
                <a:gd name="T13" fmla="*/ 101 h 110"/>
                <a:gd name="T14" fmla="*/ 101 w 110"/>
                <a:gd name="T15" fmla="*/ 9 h 110"/>
                <a:gd name="T16" fmla="*/ 9 w 110"/>
                <a:gd name="T17" fmla="*/ 9 h 110"/>
                <a:gd name="T18" fmla="*/ 9 w 110"/>
                <a:gd name="T19" fmla="*/ 101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0" h="110">
                  <a:moveTo>
                    <a:pt x="110" y="110"/>
                  </a:moveTo>
                  <a:lnTo>
                    <a:pt x="0" y="110"/>
                  </a:lnTo>
                  <a:lnTo>
                    <a:pt x="0" y="0"/>
                  </a:lnTo>
                  <a:lnTo>
                    <a:pt x="110" y="0"/>
                  </a:lnTo>
                  <a:lnTo>
                    <a:pt x="110" y="110"/>
                  </a:lnTo>
                  <a:close/>
                  <a:moveTo>
                    <a:pt x="9" y="101"/>
                  </a:moveTo>
                  <a:lnTo>
                    <a:pt x="101" y="101"/>
                  </a:lnTo>
                  <a:lnTo>
                    <a:pt x="101" y="9"/>
                  </a:lnTo>
                  <a:lnTo>
                    <a:pt x="9" y="9"/>
                  </a:lnTo>
                  <a:lnTo>
                    <a:pt x="9" y="101"/>
                  </a:lnTo>
                  <a:close/>
                </a:path>
              </a:pathLst>
            </a:custGeom>
            <a:solidFill>
              <a:schemeClr val="accent1">
                <a:lumMod val="50000"/>
              </a:schemeClr>
            </a:solidFill>
            <a:ln>
              <a:noFill/>
            </a:ln>
          </p:spPr>
          <p:txBody>
            <a:bodyPr vert="horz" wrap="square" lIns="119486" tIns="59743" rIns="119486" bIns="59743" numCol="1" anchor="t" anchorCtr="0" compatLnSpc="1">
              <a:prstTxWarp prst="textNoShape">
                <a:avLst/>
              </a:prstTxWarp>
            </a:bodyPr>
            <a:lstStyle/>
            <a:p>
              <a:endParaRPr lang="en-US" sz="1600"/>
            </a:p>
          </p:txBody>
        </p:sp>
        <p:grpSp>
          <p:nvGrpSpPr>
            <p:cNvPr id="140" name="Group 120">
              <a:extLst>
                <a:ext uri="{FF2B5EF4-FFF2-40B4-BE49-F238E27FC236}">
                  <a16:creationId xmlns:a16="http://schemas.microsoft.com/office/drawing/2014/main" id="{DE9A844B-7D87-47CA-87A8-2E6C8B5D16F6}"/>
                </a:ext>
              </a:extLst>
            </p:cNvPr>
            <p:cNvGrpSpPr>
              <a:grpSpLocks noChangeAspect="1"/>
            </p:cNvGrpSpPr>
            <p:nvPr/>
          </p:nvGrpSpPr>
          <p:grpSpPr bwMode="auto">
            <a:xfrm>
              <a:off x="7741477" y="583019"/>
              <a:ext cx="482807" cy="604828"/>
              <a:chOff x="3774" y="2280"/>
              <a:chExt cx="550" cy="689"/>
            </a:xfrm>
          </p:grpSpPr>
          <p:sp>
            <p:nvSpPr>
              <p:cNvPr id="141" name="AutoShape 119">
                <a:extLst>
                  <a:ext uri="{FF2B5EF4-FFF2-40B4-BE49-F238E27FC236}">
                    <a16:creationId xmlns:a16="http://schemas.microsoft.com/office/drawing/2014/main" id="{BCCCDB2A-BD9A-42F3-98F0-1EEAAEEED1F0}"/>
                  </a:ext>
                </a:extLst>
              </p:cNvPr>
              <p:cNvSpPr>
                <a:spLocks noChangeAspect="1" noChangeArrowheads="1" noTextEdit="1"/>
              </p:cNvSpPr>
              <p:nvPr/>
            </p:nvSpPr>
            <p:spPr bwMode="auto">
              <a:xfrm>
                <a:off x="3774" y="2280"/>
                <a:ext cx="550" cy="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9486" tIns="59743" rIns="119486" bIns="59743" numCol="1" anchor="t" anchorCtr="0" compatLnSpc="1">
                <a:prstTxWarp prst="textNoShape">
                  <a:avLst/>
                </a:prstTxWarp>
              </a:bodyPr>
              <a:lstStyle/>
              <a:p>
                <a:endParaRPr lang="en-US" sz="1600"/>
              </a:p>
            </p:txBody>
          </p:sp>
          <p:sp>
            <p:nvSpPr>
              <p:cNvPr id="142" name="Freeform 122">
                <a:extLst>
                  <a:ext uri="{FF2B5EF4-FFF2-40B4-BE49-F238E27FC236}">
                    <a16:creationId xmlns:a16="http://schemas.microsoft.com/office/drawing/2014/main" id="{1EA3F82D-62C3-4FF9-96BA-7068C8AA4D83}"/>
                  </a:ext>
                </a:extLst>
              </p:cNvPr>
              <p:cNvSpPr>
                <a:spLocks/>
              </p:cNvSpPr>
              <p:nvPr/>
            </p:nvSpPr>
            <p:spPr bwMode="auto">
              <a:xfrm>
                <a:off x="4094" y="2386"/>
                <a:ext cx="128" cy="99"/>
              </a:xfrm>
              <a:custGeom>
                <a:avLst/>
                <a:gdLst>
                  <a:gd name="T0" fmla="*/ 27 w 128"/>
                  <a:gd name="T1" fmla="*/ 81 h 99"/>
                  <a:gd name="T2" fmla="*/ 47 w 128"/>
                  <a:gd name="T3" fmla="*/ 99 h 99"/>
                  <a:gd name="T4" fmla="*/ 128 w 128"/>
                  <a:gd name="T5" fmla="*/ 18 h 99"/>
                  <a:gd name="T6" fmla="*/ 108 w 128"/>
                  <a:gd name="T7" fmla="*/ 0 h 99"/>
                  <a:gd name="T8" fmla="*/ 47 w 128"/>
                  <a:gd name="T9" fmla="*/ 62 h 99"/>
                  <a:gd name="T10" fmla="*/ 20 w 128"/>
                  <a:gd name="T11" fmla="*/ 35 h 99"/>
                  <a:gd name="T12" fmla="*/ 0 w 128"/>
                  <a:gd name="T13" fmla="*/ 54 h 99"/>
                  <a:gd name="T14" fmla="*/ 27 w 128"/>
                  <a:gd name="T15" fmla="*/ 81 h 99"/>
                  <a:gd name="T16" fmla="*/ 27 w 128"/>
                  <a:gd name="T17" fmla="*/ 81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8" h="99">
                    <a:moveTo>
                      <a:pt x="27" y="81"/>
                    </a:moveTo>
                    <a:lnTo>
                      <a:pt x="47" y="99"/>
                    </a:lnTo>
                    <a:lnTo>
                      <a:pt x="128" y="18"/>
                    </a:lnTo>
                    <a:lnTo>
                      <a:pt x="108" y="0"/>
                    </a:lnTo>
                    <a:lnTo>
                      <a:pt x="47" y="62"/>
                    </a:lnTo>
                    <a:lnTo>
                      <a:pt x="20" y="35"/>
                    </a:lnTo>
                    <a:lnTo>
                      <a:pt x="0" y="54"/>
                    </a:lnTo>
                    <a:lnTo>
                      <a:pt x="27" y="81"/>
                    </a:lnTo>
                    <a:lnTo>
                      <a:pt x="27" y="81"/>
                    </a:lnTo>
                    <a:close/>
                  </a:path>
                </a:pathLst>
              </a:cu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19486" tIns="59743" rIns="119486" bIns="59743" numCol="1" anchor="t" anchorCtr="0" compatLnSpc="1">
                <a:prstTxWarp prst="textNoShape">
                  <a:avLst/>
                </a:prstTxWarp>
              </a:bodyPr>
              <a:lstStyle/>
              <a:p>
                <a:endParaRPr lang="en-US" sz="1600"/>
              </a:p>
            </p:txBody>
          </p:sp>
          <p:sp>
            <p:nvSpPr>
              <p:cNvPr id="143" name="Freeform 123">
                <a:extLst>
                  <a:ext uri="{FF2B5EF4-FFF2-40B4-BE49-F238E27FC236}">
                    <a16:creationId xmlns:a16="http://schemas.microsoft.com/office/drawing/2014/main" id="{EC58AA58-322D-449A-B98A-900B6D5BFA5A}"/>
                  </a:ext>
                </a:extLst>
              </p:cNvPr>
              <p:cNvSpPr>
                <a:spLocks/>
              </p:cNvSpPr>
              <p:nvPr/>
            </p:nvSpPr>
            <p:spPr bwMode="auto">
              <a:xfrm>
                <a:off x="4094" y="2576"/>
                <a:ext cx="128" cy="100"/>
              </a:xfrm>
              <a:custGeom>
                <a:avLst/>
                <a:gdLst>
                  <a:gd name="T0" fmla="*/ 27 w 128"/>
                  <a:gd name="T1" fmla="*/ 81 h 100"/>
                  <a:gd name="T2" fmla="*/ 47 w 128"/>
                  <a:gd name="T3" fmla="*/ 100 h 100"/>
                  <a:gd name="T4" fmla="*/ 128 w 128"/>
                  <a:gd name="T5" fmla="*/ 19 h 100"/>
                  <a:gd name="T6" fmla="*/ 108 w 128"/>
                  <a:gd name="T7" fmla="*/ 0 h 100"/>
                  <a:gd name="T8" fmla="*/ 47 w 128"/>
                  <a:gd name="T9" fmla="*/ 61 h 100"/>
                  <a:gd name="T10" fmla="*/ 20 w 128"/>
                  <a:gd name="T11" fmla="*/ 36 h 100"/>
                  <a:gd name="T12" fmla="*/ 0 w 128"/>
                  <a:gd name="T13" fmla="*/ 54 h 100"/>
                  <a:gd name="T14" fmla="*/ 27 w 128"/>
                  <a:gd name="T15" fmla="*/ 81 h 100"/>
                  <a:gd name="T16" fmla="*/ 27 w 128"/>
                  <a:gd name="T17" fmla="*/ 81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8" h="100">
                    <a:moveTo>
                      <a:pt x="27" y="81"/>
                    </a:moveTo>
                    <a:lnTo>
                      <a:pt x="47" y="100"/>
                    </a:lnTo>
                    <a:lnTo>
                      <a:pt x="128" y="19"/>
                    </a:lnTo>
                    <a:lnTo>
                      <a:pt x="108" y="0"/>
                    </a:lnTo>
                    <a:lnTo>
                      <a:pt x="47" y="61"/>
                    </a:lnTo>
                    <a:lnTo>
                      <a:pt x="20" y="36"/>
                    </a:lnTo>
                    <a:lnTo>
                      <a:pt x="0" y="54"/>
                    </a:lnTo>
                    <a:lnTo>
                      <a:pt x="27" y="81"/>
                    </a:lnTo>
                    <a:lnTo>
                      <a:pt x="27" y="81"/>
                    </a:lnTo>
                    <a:close/>
                  </a:path>
                </a:pathLst>
              </a:cu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19486" tIns="59743" rIns="119486" bIns="59743" numCol="1" anchor="t" anchorCtr="0" compatLnSpc="1">
                <a:prstTxWarp prst="textNoShape">
                  <a:avLst/>
                </a:prstTxWarp>
              </a:bodyPr>
              <a:lstStyle/>
              <a:p>
                <a:endParaRPr lang="en-US" sz="1600"/>
              </a:p>
            </p:txBody>
          </p:sp>
          <p:sp>
            <p:nvSpPr>
              <p:cNvPr id="144" name="Freeform 124">
                <a:extLst>
                  <a:ext uri="{FF2B5EF4-FFF2-40B4-BE49-F238E27FC236}">
                    <a16:creationId xmlns:a16="http://schemas.microsoft.com/office/drawing/2014/main" id="{8AF058F8-96CC-4A0B-BABE-C47FDE5B0B15}"/>
                  </a:ext>
                </a:extLst>
              </p:cNvPr>
              <p:cNvSpPr>
                <a:spLocks/>
              </p:cNvSpPr>
              <p:nvPr/>
            </p:nvSpPr>
            <p:spPr bwMode="auto">
              <a:xfrm>
                <a:off x="4094" y="2770"/>
                <a:ext cx="128" cy="100"/>
              </a:xfrm>
              <a:custGeom>
                <a:avLst/>
                <a:gdLst>
                  <a:gd name="T0" fmla="*/ 47 w 128"/>
                  <a:gd name="T1" fmla="*/ 100 h 100"/>
                  <a:gd name="T2" fmla="*/ 128 w 128"/>
                  <a:gd name="T3" fmla="*/ 19 h 100"/>
                  <a:gd name="T4" fmla="*/ 108 w 128"/>
                  <a:gd name="T5" fmla="*/ 0 h 100"/>
                  <a:gd name="T6" fmla="*/ 47 w 128"/>
                  <a:gd name="T7" fmla="*/ 64 h 100"/>
                  <a:gd name="T8" fmla="*/ 20 w 128"/>
                  <a:gd name="T9" fmla="*/ 37 h 100"/>
                  <a:gd name="T10" fmla="*/ 0 w 128"/>
                  <a:gd name="T11" fmla="*/ 56 h 100"/>
                  <a:gd name="T12" fmla="*/ 27 w 128"/>
                  <a:gd name="T13" fmla="*/ 81 h 100"/>
                  <a:gd name="T14" fmla="*/ 47 w 128"/>
                  <a:gd name="T15" fmla="*/ 100 h 1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8" h="100">
                    <a:moveTo>
                      <a:pt x="47" y="100"/>
                    </a:moveTo>
                    <a:lnTo>
                      <a:pt x="128" y="19"/>
                    </a:lnTo>
                    <a:lnTo>
                      <a:pt x="108" y="0"/>
                    </a:lnTo>
                    <a:lnTo>
                      <a:pt x="47" y="64"/>
                    </a:lnTo>
                    <a:lnTo>
                      <a:pt x="20" y="37"/>
                    </a:lnTo>
                    <a:lnTo>
                      <a:pt x="0" y="56"/>
                    </a:lnTo>
                    <a:lnTo>
                      <a:pt x="27" y="81"/>
                    </a:lnTo>
                    <a:lnTo>
                      <a:pt x="47" y="100"/>
                    </a:lnTo>
                    <a:close/>
                  </a:path>
                </a:pathLst>
              </a:cu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19486" tIns="59743" rIns="119486" bIns="59743" numCol="1" anchor="t" anchorCtr="0" compatLnSpc="1">
                <a:prstTxWarp prst="textNoShape">
                  <a:avLst/>
                </a:prstTxWarp>
              </a:bodyPr>
              <a:lstStyle/>
              <a:p>
                <a:endParaRPr lang="en-US" sz="1600"/>
              </a:p>
            </p:txBody>
          </p:sp>
        </p:grpSp>
      </p:grpSp>
      <p:sp>
        <p:nvSpPr>
          <p:cNvPr id="124" name="Rectangle 123">
            <a:extLst>
              <a:ext uri="{FF2B5EF4-FFF2-40B4-BE49-F238E27FC236}">
                <a16:creationId xmlns:a16="http://schemas.microsoft.com/office/drawing/2014/main" id="{E0305926-EDBB-4DF2-84F9-158CEF95B79E}"/>
              </a:ext>
            </a:extLst>
          </p:cNvPr>
          <p:cNvSpPr/>
          <p:nvPr/>
        </p:nvSpPr>
        <p:spPr>
          <a:xfrm>
            <a:off x="7444425" y="1311278"/>
            <a:ext cx="2180379" cy="219532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25" name="TextBox 124">
            <a:extLst>
              <a:ext uri="{FF2B5EF4-FFF2-40B4-BE49-F238E27FC236}">
                <a16:creationId xmlns:a16="http://schemas.microsoft.com/office/drawing/2014/main" id="{EFF568B6-5E09-415F-A652-0933E462454F}"/>
              </a:ext>
            </a:extLst>
          </p:cNvPr>
          <p:cNvSpPr txBox="1"/>
          <p:nvPr/>
        </p:nvSpPr>
        <p:spPr>
          <a:xfrm>
            <a:off x="7699965" y="2260800"/>
            <a:ext cx="1703640" cy="1077218"/>
          </a:xfrm>
          <a:prstGeom prst="rect">
            <a:avLst/>
          </a:prstGeom>
          <a:noFill/>
        </p:spPr>
        <p:txBody>
          <a:bodyPr wrap="square" rtlCol="0">
            <a:spAutoFit/>
          </a:bodyPr>
          <a:lstStyle/>
          <a:p>
            <a:pPr algn="ctr"/>
            <a:r>
              <a:rPr lang="en-US" sz="1600" dirty="0"/>
              <a:t>Cash Allocation Code Workbook:</a:t>
            </a:r>
          </a:p>
          <a:p>
            <a:pPr algn="ctr"/>
            <a:endParaRPr lang="en-US" sz="1600" dirty="0"/>
          </a:p>
          <a:p>
            <a:pPr algn="ctr"/>
            <a:r>
              <a:rPr lang="en-US" sz="1600" dirty="0"/>
              <a:t>December 2022</a:t>
            </a:r>
          </a:p>
        </p:txBody>
      </p:sp>
      <p:pic>
        <p:nvPicPr>
          <p:cNvPr id="21" name="Graphic 20" descr="Money with solid fill">
            <a:extLst>
              <a:ext uri="{FF2B5EF4-FFF2-40B4-BE49-F238E27FC236}">
                <a16:creationId xmlns:a16="http://schemas.microsoft.com/office/drawing/2014/main" id="{7F28C097-5DE2-4CE7-B24D-0C79C335B77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77414" y="1428240"/>
            <a:ext cx="914400" cy="914400"/>
          </a:xfrm>
          <a:prstGeom prst="rect">
            <a:avLst/>
          </a:prstGeom>
        </p:spPr>
      </p:pic>
      <p:pic>
        <p:nvPicPr>
          <p:cNvPr id="23" name="Graphic 22" descr="Dollar with solid fill">
            <a:extLst>
              <a:ext uri="{FF2B5EF4-FFF2-40B4-BE49-F238E27FC236}">
                <a16:creationId xmlns:a16="http://schemas.microsoft.com/office/drawing/2014/main" id="{780A0ED3-FD2E-4DD2-ADC1-3C7E705D9E7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433703" y="1917741"/>
            <a:ext cx="201822" cy="146237"/>
          </a:xfrm>
          <a:prstGeom prst="rect">
            <a:avLst/>
          </a:prstGeom>
        </p:spPr>
      </p:pic>
      <p:sp>
        <p:nvSpPr>
          <p:cNvPr id="162" name="TextBox 161">
            <a:extLst>
              <a:ext uri="{FF2B5EF4-FFF2-40B4-BE49-F238E27FC236}">
                <a16:creationId xmlns:a16="http://schemas.microsoft.com/office/drawing/2014/main" id="{FB58B70A-283E-4DE5-B7A5-DB853B186E10}"/>
              </a:ext>
            </a:extLst>
          </p:cNvPr>
          <p:cNvSpPr txBox="1"/>
          <p:nvPr/>
        </p:nvSpPr>
        <p:spPr>
          <a:xfrm>
            <a:off x="10955522" y="6373071"/>
            <a:ext cx="470284" cy="400110"/>
          </a:xfrm>
          <a:prstGeom prst="rect">
            <a:avLst/>
          </a:prstGeom>
          <a:noFill/>
        </p:spPr>
        <p:txBody>
          <a:bodyPr wrap="square" rtlCol="0">
            <a:spAutoFit/>
          </a:bodyPr>
          <a:lstStyle/>
          <a:p>
            <a:r>
              <a:rPr lang="en-US" sz="2000" dirty="0">
                <a:solidFill>
                  <a:schemeClr val="bg1"/>
                </a:solidFill>
                <a:latin typeface="Arial" panose="020B0604020202020204" pitchFamily="34" charset="0"/>
                <a:cs typeface="Arial" panose="020B0604020202020204" pitchFamily="34" charset="0"/>
              </a:rPr>
              <a:t>13</a:t>
            </a:r>
          </a:p>
        </p:txBody>
      </p:sp>
    </p:spTree>
    <p:extLst>
      <p:ext uri="{BB962C8B-B14F-4D97-AF65-F5344CB8AC3E}">
        <p14:creationId xmlns:p14="http://schemas.microsoft.com/office/powerpoint/2010/main" val="2763201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D6E198A-9BBD-4D1B-A54B-DC77D8D91DD7}"/>
              </a:ext>
            </a:extLst>
          </p:cNvPr>
          <p:cNvPicPr>
            <a:picLocks noChangeAspect="1"/>
          </p:cNvPicPr>
          <p:nvPr/>
        </p:nvPicPr>
        <p:blipFill rotWithShape="1">
          <a:blip r:embed="rId2">
            <a:extLst>
              <a:ext uri="{28A0092B-C50C-407E-A947-70E740481C1C}">
                <a14:useLocalDpi xmlns:a14="http://schemas.microsoft.com/office/drawing/2010/main" val="0"/>
              </a:ext>
            </a:extLst>
          </a:blip>
          <a:srcRect t="22849"/>
          <a:stretch/>
        </p:blipFill>
        <p:spPr>
          <a:xfrm>
            <a:off x="1" y="0"/>
            <a:ext cx="12192000" cy="6271474"/>
          </a:xfrm>
          <a:prstGeom prst="rect">
            <a:avLst/>
          </a:prstGeom>
        </p:spPr>
      </p:pic>
      <p:sp>
        <p:nvSpPr>
          <p:cNvPr id="2" name="Freeform: Shape 1">
            <a:extLst>
              <a:ext uri="{FF2B5EF4-FFF2-40B4-BE49-F238E27FC236}">
                <a16:creationId xmlns:a16="http://schemas.microsoft.com/office/drawing/2014/main" id="{8571E11C-8080-44AB-A364-89B257E61FAE}"/>
              </a:ext>
            </a:extLst>
          </p:cNvPr>
          <p:cNvSpPr/>
          <p:nvPr/>
        </p:nvSpPr>
        <p:spPr>
          <a:xfrm>
            <a:off x="0" y="1953491"/>
            <a:ext cx="8686799" cy="1367444"/>
          </a:xfrm>
          <a:custGeom>
            <a:avLst/>
            <a:gdLst>
              <a:gd name="connsiteX0" fmla="*/ 0 w 8686799"/>
              <a:gd name="connsiteY0" fmla="*/ 0 h 1367444"/>
              <a:gd name="connsiteX1" fmla="*/ 174565 w 8686799"/>
              <a:gd name="connsiteY1" fmla="*/ 0 h 1367444"/>
              <a:gd name="connsiteX2" fmla="*/ 515388 w 8686799"/>
              <a:gd name="connsiteY2" fmla="*/ 0 h 1367444"/>
              <a:gd name="connsiteX3" fmla="*/ 8344938 w 8686799"/>
              <a:gd name="connsiteY3" fmla="*/ 0 h 1367444"/>
              <a:gd name="connsiteX4" fmla="*/ 8686799 w 8686799"/>
              <a:gd name="connsiteY4" fmla="*/ 1367444 h 1367444"/>
              <a:gd name="connsiteX5" fmla="*/ 516426 w 8686799"/>
              <a:gd name="connsiteY5" fmla="*/ 1367444 h 1367444"/>
              <a:gd name="connsiteX6" fmla="*/ 515388 w 8686799"/>
              <a:gd name="connsiteY6" fmla="*/ 1363292 h 1367444"/>
              <a:gd name="connsiteX7" fmla="*/ 515388 w 8686799"/>
              <a:gd name="connsiteY7" fmla="*/ 1367444 h 1367444"/>
              <a:gd name="connsiteX8" fmla="*/ 0 w 8686799"/>
              <a:gd name="connsiteY8" fmla="*/ 1367444 h 136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86799" h="1367444">
                <a:moveTo>
                  <a:pt x="0" y="0"/>
                </a:moveTo>
                <a:lnTo>
                  <a:pt x="174565" y="0"/>
                </a:lnTo>
                <a:lnTo>
                  <a:pt x="515388" y="0"/>
                </a:lnTo>
                <a:lnTo>
                  <a:pt x="8344938" y="0"/>
                </a:lnTo>
                <a:lnTo>
                  <a:pt x="8686799" y="1367444"/>
                </a:lnTo>
                <a:lnTo>
                  <a:pt x="516426" y="1367444"/>
                </a:lnTo>
                <a:lnTo>
                  <a:pt x="515388" y="1363292"/>
                </a:lnTo>
                <a:lnTo>
                  <a:pt x="515388" y="1367444"/>
                </a:lnTo>
                <a:lnTo>
                  <a:pt x="0" y="1367444"/>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BDD42CB0-0946-4777-BF73-3B3D511DF635}"/>
              </a:ext>
            </a:extLst>
          </p:cNvPr>
          <p:cNvSpPr/>
          <p:nvPr/>
        </p:nvSpPr>
        <p:spPr>
          <a:xfrm>
            <a:off x="8510703"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B8596957-03B1-4084-B337-F1A67545FEBE}"/>
              </a:ext>
            </a:extLst>
          </p:cNvPr>
          <p:cNvSpPr/>
          <p:nvPr/>
        </p:nvSpPr>
        <p:spPr>
          <a:xfrm>
            <a:off x="9202522"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4">
            <a:extLst>
              <a:ext uri="{FF2B5EF4-FFF2-40B4-BE49-F238E27FC236}">
                <a16:creationId xmlns:a16="http://schemas.microsoft.com/office/drawing/2014/main" id="{CBFE613C-315F-4F4A-BAC7-7211C31B3C45}"/>
              </a:ext>
            </a:extLst>
          </p:cNvPr>
          <p:cNvSpPr/>
          <p:nvPr/>
        </p:nvSpPr>
        <p:spPr>
          <a:xfrm>
            <a:off x="9895250"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5">
            <a:extLst>
              <a:ext uri="{FF2B5EF4-FFF2-40B4-BE49-F238E27FC236}">
                <a16:creationId xmlns:a16="http://schemas.microsoft.com/office/drawing/2014/main" id="{232C708F-04E5-4C9D-9CEA-4CF0FBD07295}"/>
              </a:ext>
            </a:extLst>
          </p:cNvPr>
          <p:cNvSpPr/>
          <p:nvPr/>
        </p:nvSpPr>
        <p:spPr>
          <a:xfrm>
            <a:off x="10579832"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6">
            <a:extLst>
              <a:ext uri="{FF2B5EF4-FFF2-40B4-BE49-F238E27FC236}">
                <a16:creationId xmlns:a16="http://schemas.microsoft.com/office/drawing/2014/main" id="{676EB502-9166-41BA-9724-C1D32808CE87}"/>
              </a:ext>
            </a:extLst>
          </p:cNvPr>
          <p:cNvSpPr/>
          <p:nvPr/>
        </p:nvSpPr>
        <p:spPr>
          <a:xfrm>
            <a:off x="11253951"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FD75B864-F693-4A1A-BD5B-69CC17E81779}"/>
              </a:ext>
            </a:extLst>
          </p:cNvPr>
          <p:cNvSpPr/>
          <p:nvPr/>
        </p:nvSpPr>
        <p:spPr>
          <a:xfrm>
            <a:off x="11938533"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TextBox 16">
            <a:extLst>
              <a:ext uri="{FF2B5EF4-FFF2-40B4-BE49-F238E27FC236}">
                <a16:creationId xmlns:a16="http://schemas.microsoft.com/office/drawing/2014/main" id="{1CAFF891-24EB-4DA9-BCC0-55392842C573}"/>
              </a:ext>
            </a:extLst>
          </p:cNvPr>
          <p:cNvSpPr txBox="1"/>
          <p:nvPr/>
        </p:nvSpPr>
        <p:spPr>
          <a:xfrm>
            <a:off x="1263720" y="2314047"/>
            <a:ext cx="6953250" cy="646331"/>
          </a:xfrm>
          <a:prstGeom prst="rect">
            <a:avLst/>
          </a:prstGeom>
          <a:noFill/>
        </p:spPr>
        <p:txBody>
          <a:bodyPr wrap="square" rtlCol="0">
            <a:spAutoFit/>
          </a:bodyPr>
          <a:lstStyle/>
          <a:p>
            <a:pPr algn="r"/>
            <a:r>
              <a:rPr lang="en-US" sz="3600" dirty="0">
                <a:solidFill>
                  <a:schemeClr val="bg1"/>
                </a:solidFill>
                <a:latin typeface="Arial" panose="020B0604020202020204" pitchFamily="34" charset="0"/>
                <a:cs typeface="Arial" panose="020B0604020202020204" pitchFamily="34" charset="0"/>
              </a:rPr>
              <a:t>Luma Training</a:t>
            </a:r>
          </a:p>
        </p:txBody>
      </p:sp>
      <p:sp>
        <p:nvSpPr>
          <p:cNvPr id="15" name="Rectangle 14">
            <a:extLst>
              <a:ext uri="{FF2B5EF4-FFF2-40B4-BE49-F238E27FC236}">
                <a16:creationId xmlns:a16="http://schemas.microsoft.com/office/drawing/2014/main" id="{0222F3FF-A683-4A32-960B-615539A33001}"/>
              </a:ext>
            </a:extLst>
          </p:cNvPr>
          <p:cNvSpPr/>
          <p:nvPr/>
        </p:nvSpPr>
        <p:spPr>
          <a:xfrm>
            <a:off x="10913402" y="6271474"/>
            <a:ext cx="556945" cy="586526"/>
          </a:xfrm>
          <a:prstGeom prst="rect">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F2CCB9B1-55A7-4AFB-8D24-BF467310EF66}"/>
              </a:ext>
            </a:extLst>
          </p:cNvPr>
          <p:cNvSpPr txBox="1"/>
          <p:nvPr/>
        </p:nvSpPr>
        <p:spPr>
          <a:xfrm>
            <a:off x="10935093" y="6364682"/>
            <a:ext cx="535254" cy="400110"/>
          </a:xfrm>
          <a:prstGeom prst="rect">
            <a:avLst/>
          </a:prstGeom>
          <a:noFill/>
        </p:spPr>
        <p:txBody>
          <a:bodyPr wrap="square" rtlCol="0">
            <a:spAutoFit/>
          </a:bodyPr>
          <a:lstStyle/>
          <a:p>
            <a:r>
              <a:rPr lang="en-US" sz="2000" dirty="0">
                <a:solidFill>
                  <a:schemeClr val="bg1"/>
                </a:solidFill>
                <a:latin typeface="Arial" panose="020B0604020202020204" pitchFamily="34" charset="0"/>
                <a:cs typeface="Arial" panose="020B0604020202020204" pitchFamily="34" charset="0"/>
              </a:rPr>
              <a:t>14</a:t>
            </a:r>
          </a:p>
        </p:txBody>
      </p:sp>
    </p:spTree>
    <p:extLst>
      <p:ext uri="{BB962C8B-B14F-4D97-AF65-F5344CB8AC3E}">
        <p14:creationId xmlns:p14="http://schemas.microsoft.com/office/powerpoint/2010/main" val="41261171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494AEE5-7DD5-45B5-81EF-A6F2B7F6B982}"/>
              </a:ext>
            </a:extLst>
          </p:cNvPr>
          <p:cNvSpPr txBox="1"/>
          <p:nvPr/>
        </p:nvSpPr>
        <p:spPr>
          <a:xfrm>
            <a:off x="209550" y="314325"/>
            <a:ext cx="4752975" cy="523220"/>
          </a:xfrm>
          <a:prstGeom prst="rect">
            <a:avLst/>
          </a:prstGeom>
          <a:noFill/>
        </p:spPr>
        <p:txBody>
          <a:bodyPr wrap="square" rtlCol="0">
            <a:spAutoFit/>
          </a:bodyPr>
          <a:lstStyle/>
          <a:p>
            <a:pPr algn="r"/>
            <a:r>
              <a:rPr lang="en-US" sz="2800" b="1" dirty="0">
                <a:solidFill>
                  <a:schemeClr val="bg1"/>
                </a:solidFill>
                <a:latin typeface="Arial" panose="020B0604020202020204" pitchFamily="34" charset="0"/>
                <a:cs typeface="Arial" panose="020B0604020202020204" pitchFamily="34" charset="0"/>
              </a:rPr>
              <a:t>Introduction</a:t>
            </a:r>
          </a:p>
        </p:txBody>
      </p:sp>
      <p:sp>
        <p:nvSpPr>
          <p:cNvPr id="3" name="Content Placeholder 2">
            <a:extLst>
              <a:ext uri="{FF2B5EF4-FFF2-40B4-BE49-F238E27FC236}">
                <a16:creationId xmlns:a16="http://schemas.microsoft.com/office/drawing/2014/main" id="{C4F2D302-69CB-4962-85C1-4902B12CC8C0}"/>
              </a:ext>
            </a:extLst>
          </p:cNvPr>
          <p:cNvSpPr txBox="1">
            <a:spLocks/>
          </p:cNvSpPr>
          <p:nvPr/>
        </p:nvSpPr>
        <p:spPr>
          <a:xfrm>
            <a:off x="575231" y="1488613"/>
            <a:ext cx="8596668" cy="388077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E1450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92F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92F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92F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92F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rPr>
              <a:t>Thank you for being here! </a:t>
            </a:r>
          </a:p>
          <a:p>
            <a:pPr marL="0" marR="0" lvl="0" indent="0" algn="l" defTabSz="914400" rtl="0" eaLnBrk="1" fontAlgn="auto" latinLnBrk="0" hangingPunct="1">
              <a:lnSpc>
                <a:spcPct val="150000"/>
              </a:lnSpc>
              <a:spcBef>
                <a:spcPts val="600"/>
              </a:spcBef>
              <a:spcAft>
                <a:spcPts val="0"/>
              </a:spcAft>
              <a:buClr>
                <a:srgbClr val="FFB81C"/>
              </a:buClr>
              <a:buSzTx/>
              <a:buFont typeface="Arial" panose="020B0604020202020204" pitchFamily="34" charset="0"/>
              <a:buNone/>
              <a:tabLst/>
              <a:defRPr/>
            </a:pPr>
            <a:r>
              <a:rPr kumimoji="0" lang="en-US" sz="20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rPr>
              <a:t>Expectations:</a:t>
            </a:r>
          </a:p>
          <a:p>
            <a:pPr marL="578358" marR="0" lvl="1" indent="-228600" algn="l" defTabSz="914400" rtl="0" eaLnBrk="1" fontAlgn="auto" latinLnBrk="0" hangingPunct="1">
              <a:lnSpc>
                <a:spcPct val="150000"/>
              </a:lnSpc>
              <a:spcBef>
                <a:spcPts val="600"/>
              </a:spcBef>
              <a:spcAft>
                <a:spcPts val="0"/>
              </a:spcAft>
              <a:buClr>
                <a:srgbClr val="FFB81C"/>
              </a:buClr>
              <a:buSzTx/>
              <a:buFont typeface="Arial" panose="020B0604020202020204" pitchFamily="34" charset="0"/>
              <a:buChar char="•"/>
              <a:tabLst/>
              <a:defRPr/>
            </a:pPr>
            <a:r>
              <a:rPr kumimoji="0" lang="en-US" sz="18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rPr>
              <a:t>Please give the presenters your full attention.</a:t>
            </a:r>
          </a:p>
          <a:p>
            <a:pPr marL="578358" marR="0" lvl="1" indent="-228600" algn="l" defTabSz="914400" rtl="0" eaLnBrk="1" fontAlgn="auto" latinLnBrk="0" hangingPunct="1">
              <a:lnSpc>
                <a:spcPct val="150000"/>
              </a:lnSpc>
              <a:spcBef>
                <a:spcPts val="600"/>
              </a:spcBef>
              <a:spcAft>
                <a:spcPts val="0"/>
              </a:spcAft>
              <a:buClr>
                <a:srgbClr val="FFB81C"/>
              </a:buClr>
              <a:buSzTx/>
              <a:buFont typeface="Arial" panose="020B0604020202020204" pitchFamily="34" charset="0"/>
              <a:buChar char="•"/>
              <a:tabLst/>
              <a:defRPr/>
            </a:pPr>
            <a:r>
              <a:rPr kumimoji="0" lang="EN-US" sz="18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rPr>
              <a:t>Please </a:t>
            </a:r>
            <a:r>
              <a:rPr kumimoji="0" lang="en-US" sz="18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rPr>
              <a:t>utilize the </a:t>
            </a:r>
            <a:r>
              <a:rPr kumimoji="0" lang="EN-US" sz="18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rPr>
              <a:t>chat </a:t>
            </a:r>
            <a:r>
              <a:rPr kumimoji="0" lang="en-US" sz="18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rPr>
              <a:t>functionality </a:t>
            </a:r>
            <a:r>
              <a:rPr kumimoji="0" lang="EN-US" sz="18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rPr>
              <a:t>(bottom right) </a:t>
            </a:r>
            <a:r>
              <a:rPr kumimoji="0" lang="en-US" sz="18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rPr>
              <a:t>to ask questions, </a:t>
            </a:r>
            <a:r>
              <a:rPr kumimoji="0" lang="EN-US" sz="18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rPr>
              <a:t>or wait until the end of </a:t>
            </a:r>
            <a:r>
              <a:rPr kumimoji="0" lang="en-US" sz="18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rPr>
              <a:t>the </a:t>
            </a:r>
            <a:r>
              <a:rPr kumimoji="0" lang="EN-US" sz="18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rPr>
              <a:t>presentation to come off of mute and ask</a:t>
            </a:r>
            <a:r>
              <a:rPr kumimoji="0" lang="en-US" sz="18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rPr>
              <a:t>.</a:t>
            </a:r>
            <a:r>
              <a:rPr kumimoji="0" lang="EN-US" sz="18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rPr>
              <a:t> </a:t>
            </a:r>
            <a:endParaRPr kumimoji="0" lang="en-US" sz="18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endParaRPr>
          </a:p>
          <a:p>
            <a:pPr marL="578358" marR="0" lvl="1" indent="-228600" algn="l" defTabSz="914400" rtl="0" eaLnBrk="1" fontAlgn="auto" latinLnBrk="0" hangingPunct="1">
              <a:lnSpc>
                <a:spcPct val="150000"/>
              </a:lnSpc>
              <a:spcBef>
                <a:spcPts val="600"/>
              </a:spcBef>
              <a:spcAft>
                <a:spcPts val="0"/>
              </a:spcAft>
              <a:buClr>
                <a:srgbClr val="FFB81C"/>
              </a:buClr>
              <a:buSzTx/>
              <a:buFont typeface="Arial" panose="020B0604020202020204" pitchFamily="34" charset="0"/>
              <a:buChar char="•"/>
              <a:tabLst/>
              <a:defRPr/>
            </a:pPr>
            <a:r>
              <a:rPr kumimoji="0" lang="en-US" sz="18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rPr>
              <a:t>This meeting is being recorded and will be provided in the follow-up email.</a:t>
            </a:r>
            <a:endParaRPr kumimoji="0" lang="EN-US" sz="18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endParaRPr kumimoji="0" lang="en-US" sz="28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BA67D618-6327-448D-B1D9-1968C004A309}"/>
              </a:ext>
            </a:extLst>
          </p:cNvPr>
          <p:cNvSpPr txBox="1"/>
          <p:nvPr/>
        </p:nvSpPr>
        <p:spPr>
          <a:xfrm>
            <a:off x="11029950" y="6362700"/>
            <a:ext cx="323850" cy="400110"/>
          </a:xfrm>
          <a:prstGeom prst="rect">
            <a:avLst/>
          </a:prstGeom>
          <a:noFill/>
        </p:spPr>
        <p:txBody>
          <a:bodyPr wrap="square" rtlCol="0">
            <a:spAutoFit/>
          </a:bodyPr>
          <a:lstStyle/>
          <a:p>
            <a:r>
              <a:rPr lang="en-US" sz="2000" dirty="0">
                <a:solidFill>
                  <a:schemeClr val="bg1"/>
                </a:solidFill>
                <a:latin typeface="Arial" panose="020B0604020202020204" pitchFamily="34" charset="0"/>
                <a:cs typeface="Arial" panose="020B0604020202020204" pitchFamily="34" charset="0"/>
              </a:rPr>
              <a:t>2</a:t>
            </a:r>
          </a:p>
        </p:txBody>
      </p:sp>
      <p:pic>
        <p:nvPicPr>
          <p:cNvPr id="10" name="Picture 9">
            <a:extLst>
              <a:ext uri="{FF2B5EF4-FFF2-40B4-BE49-F238E27FC236}">
                <a16:creationId xmlns:a16="http://schemas.microsoft.com/office/drawing/2014/main" id="{A2C8B541-7075-44F1-A3F8-AE71B7182CEF}"/>
              </a:ext>
            </a:extLst>
          </p:cNvPr>
          <p:cNvPicPr>
            <a:picLocks noChangeAspect="1"/>
          </p:cNvPicPr>
          <p:nvPr/>
        </p:nvPicPr>
        <p:blipFill>
          <a:blip r:embed="rId2"/>
          <a:stretch>
            <a:fillRect/>
          </a:stretch>
        </p:blipFill>
        <p:spPr>
          <a:xfrm>
            <a:off x="586819" y="4937760"/>
            <a:ext cx="11029950" cy="488783"/>
          </a:xfrm>
          <a:prstGeom prst="rect">
            <a:avLst/>
          </a:prstGeom>
        </p:spPr>
      </p:pic>
      <p:sp>
        <p:nvSpPr>
          <p:cNvPr id="11" name="Rectangle 10">
            <a:extLst>
              <a:ext uri="{FF2B5EF4-FFF2-40B4-BE49-F238E27FC236}">
                <a16:creationId xmlns:a16="http://schemas.microsoft.com/office/drawing/2014/main" id="{B104EC1E-17F7-49B3-B1B0-9F0BFE0DAF19}"/>
              </a:ext>
            </a:extLst>
          </p:cNvPr>
          <p:cNvSpPr/>
          <p:nvPr/>
        </p:nvSpPr>
        <p:spPr>
          <a:xfrm>
            <a:off x="870857" y="4960085"/>
            <a:ext cx="1193074" cy="41911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301475D-C9FE-40F9-84B7-E82010ADCC1F}"/>
              </a:ext>
            </a:extLst>
          </p:cNvPr>
          <p:cNvSpPr/>
          <p:nvPr/>
        </p:nvSpPr>
        <p:spPr>
          <a:xfrm>
            <a:off x="5647276" y="4972594"/>
            <a:ext cx="344221" cy="41911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07039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E315C7-166F-48A5-9ECE-9A9508F33297}"/>
              </a:ext>
            </a:extLst>
          </p:cNvPr>
          <p:cNvSpPr txBox="1"/>
          <p:nvPr/>
        </p:nvSpPr>
        <p:spPr>
          <a:xfrm>
            <a:off x="66937" y="347881"/>
            <a:ext cx="5092292" cy="523220"/>
          </a:xfrm>
          <a:prstGeom prst="rect">
            <a:avLst/>
          </a:prstGeom>
          <a:noFill/>
        </p:spPr>
        <p:txBody>
          <a:bodyPr wrap="square" rtlCol="0">
            <a:spAutoFit/>
          </a:bodyPr>
          <a:lstStyle/>
          <a:p>
            <a:pPr algn="r"/>
            <a:r>
              <a:rPr lang="en-US" sz="2800" b="1" dirty="0">
                <a:solidFill>
                  <a:schemeClr val="bg1"/>
                </a:solidFill>
                <a:latin typeface="Arial" panose="020B0604020202020204" pitchFamily="34" charset="0"/>
                <a:cs typeface="Arial" panose="020B0604020202020204" pitchFamily="34" charset="0"/>
              </a:rPr>
              <a:t>Thank You Beta Testers!</a:t>
            </a:r>
          </a:p>
        </p:txBody>
      </p:sp>
      <p:sp>
        <p:nvSpPr>
          <p:cNvPr id="3" name="TextBox 2">
            <a:extLst>
              <a:ext uri="{FF2B5EF4-FFF2-40B4-BE49-F238E27FC236}">
                <a16:creationId xmlns:a16="http://schemas.microsoft.com/office/drawing/2014/main" id="{5A452A17-8EA7-484C-B8A8-D7271E527D73}"/>
              </a:ext>
            </a:extLst>
          </p:cNvPr>
          <p:cNvSpPr txBox="1"/>
          <p:nvPr/>
        </p:nvSpPr>
        <p:spPr>
          <a:xfrm>
            <a:off x="813732" y="1342239"/>
            <a:ext cx="10779854" cy="369332"/>
          </a:xfrm>
          <a:prstGeom prst="rect">
            <a:avLst/>
          </a:prstGeom>
          <a:noFill/>
        </p:spPr>
        <p:txBody>
          <a:bodyPr wrap="square" rtlCol="0">
            <a:spAutoFit/>
          </a:bodyPr>
          <a:lstStyle/>
          <a:p>
            <a:r>
              <a:rPr lang="en-US" dirty="0"/>
              <a:t>We wanted to take the time to thank everyone who has participated in the Beta Testing of our Training materials.</a:t>
            </a:r>
          </a:p>
        </p:txBody>
      </p:sp>
      <p:sp>
        <p:nvSpPr>
          <p:cNvPr id="4" name="Rectangle: Rounded Corners 3">
            <a:extLst>
              <a:ext uri="{FF2B5EF4-FFF2-40B4-BE49-F238E27FC236}">
                <a16:creationId xmlns:a16="http://schemas.microsoft.com/office/drawing/2014/main" id="{5309F385-05EF-4BDE-B3C5-9EE382CDDC1B}"/>
              </a:ext>
            </a:extLst>
          </p:cNvPr>
          <p:cNvSpPr/>
          <p:nvPr/>
        </p:nvSpPr>
        <p:spPr>
          <a:xfrm>
            <a:off x="2357306" y="2382473"/>
            <a:ext cx="2617366" cy="2181138"/>
          </a:xfrm>
          <a:prstGeom prst="roundRect">
            <a:avLst/>
          </a:prstGeom>
          <a:solidFill>
            <a:srgbClr val="092F57"/>
          </a:solidFill>
          <a:ln>
            <a:solidFill>
              <a:srgbClr val="0033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Since our kickoff on November 16</a:t>
            </a:r>
            <a:r>
              <a:rPr lang="en-US" baseline="30000" dirty="0"/>
              <a:t>th</a:t>
            </a:r>
            <a:r>
              <a:rPr lang="en-US" dirty="0"/>
              <a:t>, agency Beta Testers have tested 23 reference guides. </a:t>
            </a:r>
          </a:p>
        </p:txBody>
      </p:sp>
      <p:sp>
        <p:nvSpPr>
          <p:cNvPr id="5" name="Rectangle: Rounded Corners 4">
            <a:extLst>
              <a:ext uri="{FF2B5EF4-FFF2-40B4-BE49-F238E27FC236}">
                <a16:creationId xmlns:a16="http://schemas.microsoft.com/office/drawing/2014/main" id="{86DCE53F-A1CE-4B01-BE54-88797D8AA169}"/>
              </a:ext>
            </a:extLst>
          </p:cNvPr>
          <p:cNvSpPr/>
          <p:nvPr/>
        </p:nvSpPr>
        <p:spPr>
          <a:xfrm>
            <a:off x="6096000" y="2382473"/>
            <a:ext cx="2617366" cy="2181138"/>
          </a:xfrm>
          <a:prstGeom prst="roundRect">
            <a:avLst/>
          </a:prstGeom>
          <a:solidFill>
            <a:srgbClr val="092F57"/>
          </a:solidFill>
          <a:ln>
            <a:solidFill>
              <a:srgbClr val="0033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Please continue to be on the lookout for the weekly updates from our Training team. </a:t>
            </a:r>
          </a:p>
        </p:txBody>
      </p:sp>
      <p:sp>
        <p:nvSpPr>
          <p:cNvPr id="6" name="TextBox 5">
            <a:extLst>
              <a:ext uri="{FF2B5EF4-FFF2-40B4-BE49-F238E27FC236}">
                <a16:creationId xmlns:a16="http://schemas.microsoft.com/office/drawing/2014/main" id="{FF917441-72A9-4739-8370-E26C2F518C3F}"/>
              </a:ext>
            </a:extLst>
          </p:cNvPr>
          <p:cNvSpPr txBox="1"/>
          <p:nvPr/>
        </p:nvSpPr>
        <p:spPr>
          <a:xfrm>
            <a:off x="10935093" y="6364682"/>
            <a:ext cx="535254" cy="400110"/>
          </a:xfrm>
          <a:prstGeom prst="rect">
            <a:avLst/>
          </a:prstGeom>
          <a:noFill/>
        </p:spPr>
        <p:txBody>
          <a:bodyPr wrap="square" rtlCol="0">
            <a:spAutoFit/>
          </a:bodyPr>
          <a:lstStyle/>
          <a:p>
            <a:r>
              <a:rPr lang="en-US" sz="2000" dirty="0">
                <a:solidFill>
                  <a:schemeClr val="bg1"/>
                </a:solidFill>
                <a:latin typeface="Arial" panose="020B0604020202020204" pitchFamily="34" charset="0"/>
                <a:cs typeface="Arial" panose="020B0604020202020204" pitchFamily="34" charset="0"/>
              </a:rPr>
              <a:t>15</a:t>
            </a:r>
          </a:p>
        </p:txBody>
      </p:sp>
    </p:spTree>
    <p:extLst>
      <p:ext uri="{BB962C8B-B14F-4D97-AF65-F5344CB8AC3E}">
        <p14:creationId xmlns:p14="http://schemas.microsoft.com/office/powerpoint/2010/main" val="41602869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E315C7-166F-48A5-9ECE-9A9508F33297}"/>
              </a:ext>
            </a:extLst>
          </p:cNvPr>
          <p:cNvSpPr txBox="1"/>
          <p:nvPr/>
        </p:nvSpPr>
        <p:spPr>
          <a:xfrm>
            <a:off x="66937" y="347881"/>
            <a:ext cx="5092292" cy="523220"/>
          </a:xfrm>
          <a:prstGeom prst="rect">
            <a:avLst/>
          </a:prstGeom>
          <a:noFill/>
        </p:spPr>
        <p:txBody>
          <a:bodyPr wrap="square" rtlCol="0">
            <a:spAutoFit/>
          </a:bodyPr>
          <a:lstStyle/>
          <a:p>
            <a:pPr algn="r"/>
            <a:r>
              <a:rPr lang="en-US" sz="2800" b="1" dirty="0">
                <a:solidFill>
                  <a:schemeClr val="bg1"/>
                </a:solidFill>
                <a:latin typeface="Arial" panose="020B0604020202020204" pitchFamily="34" charset="0"/>
                <a:cs typeface="Arial" panose="020B0604020202020204" pitchFamily="34" charset="0"/>
              </a:rPr>
              <a:t>New Training Instructors</a:t>
            </a:r>
          </a:p>
        </p:txBody>
      </p:sp>
      <p:pic>
        <p:nvPicPr>
          <p:cNvPr id="8" name="Picture 7">
            <a:extLst>
              <a:ext uri="{FF2B5EF4-FFF2-40B4-BE49-F238E27FC236}">
                <a16:creationId xmlns:a16="http://schemas.microsoft.com/office/drawing/2014/main" id="{DBB567BA-0D7E-4D4C-8649-8042DAE44C04}"/>
              </a:ext>
            </a:extLst>
          </p:cNvPr>
          <p:cNvPicPr>
            <a:picLocks noChangeAspect="1"/>
          </p:cNvPicPr>
          <p:nvPr/>
        </p:nvPicPr>
        <p:blipFill rotWithShape="1">
          <a:blip r:embed="rId2">
            <a:extLst>
              <a:ext uri="{28A0092B-C50C-407E-A947-70E740481C1C}">
                <a14:useLocalDpi xmlns:a14="http://schemas.microsoft.com/office/drawing/2010/main" val="0"/>
              </a:ext>
            </a:extLst>
          </a:blip>
          <a:srcRect b="11990"/>
          <a:stretch/>
        </p:blipFill>
        <p:spPr>
          <a:xfrm>
            <a:off x="1224510" y="1792705"/>
            <a:ext cx="1892265" cy="2422358"/>
          </a:xfrm>
          <a:prstGeom prst="rect">
            <a:avLst/>
          </a:prstGeom>
        </p:spPr>
      </p:pic>
      <p:sp>
        <p:nvSpPr>
          <p:cNvPr id="9" name="TextBox 8">
            <a:extLst>
              <a:ext uri="{FF2B5EF4-FFF2-40B4-BE49-F238E27FC236}">
                <a16:creationId xmlns:a16="http://schemas.microsoft.com/office/drawing/2014/main" id="{ADF9444B-3AF7-41F3-A935-895828FB7B17}"/>
              </a:ext>
            </a:extLst>
          </p:cNvPr>
          <p:cNvSpPr txBox="1"/>
          <p:nvPr/>
        </p:nvSpPr>
        <p:spPr>
          <a:xfrm>
            <a:off x="1224510" y="4406815"/>
            <a:ext cx="1854926"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Leah Smith</a:t>
            </a:r>
          </a:p>
        </p:txBody>
      </p:sp>
      <p:pic>
        <p:nvPicPr>
          <p:cNvPr id="2050" name="20639204-2350-4B94-B322-C44073AC4F1D" descr="IMG_8859.jpg">
            <a:extLst>
              <a:ext uri="{FF2B5EF4-FFF2-40B4-BE49-F238E27FC236}">
                <a16:creationId xmlns:a16="http://schemas.microsoft.com/office/drawing/2014/main" id="{E53A8687-0D3F-46D8-A3C8-8BFB708D2FF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606" b="11990"/>
          <a:stretch/>
        </p:blipFill>
        <p:spPr bwMode="auto">
          <a:xfrm>
            <a:off x="3794662" y="1792705"/>
            <a:ext cx="1892265" cy="2422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C26B0A7E-BF24-4AEA-B909-2669F844681F}"/>
              </a:ext>
            </a:extLst>
          </p:cNvPr>
          <p:cNvPicPr>
            <a:picLocks noChangeAspect="1"/>
          </p:cNvPicPr>
          <p:nvPr/>
        </p:nvPicPr>
        <p:blipFill rotWithShape="1">
          <a:blip r:embed="rId4">
            <a:extLst>
              <a:ext uri="{28A0092B-C50C-407E-A947-70E740481C1C}">
                <a14:useLocalDpi xmlns:a14="http://schemas.microsoft.com/office/drawing/2010/main" val="0"/>
              </a:ext>
            </a:extLst>
          </a:blip>
          <a:srcRect l="13689" r="17561" b="11990"/>
          <a:stretch/>
        </p:blipFill>
        <p:spPr>
          <a:xfrm>
            <a:off x="6364814" y="1792705"/>
            <a:ext cx="1892265" cy="2422358"/>
          </a:xfrm>
          <a:prstGeom prst="rect">
            <a:avLst/>
          </a:prstGeom>
        </p:spPr>
      </p:pic>
      <p:sp>
        <p:nvSpPr>
          <p:cNvPr id="13" name="TextBox 12">
            <a:extLst>
              <a:ext uri="{FF2B5EF4-FFF2-40B4-BE49-F238E27FC236}">
                <a16:creationId xmlns:a16="http://schemas.microsoft.com/office/drawing/2014/main" id="{EF77AAE9-8470-47CA-A74E-2108D088CBC5}"/>
              </a:ext>
            </a:extLst>
          </p:cNvPr>
          <p:cNvSpPr txBox="1"/>
          <p:nvPr/>
        </p:nvSpPr>
        <p:spPr>
          <a:xfrm>
            <a:off x="3832001" y="4406815"/>
            <a:ext cx="1854926"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Chere Hoover</a:t>
            </a:r>
          </a:p>
        </p:txBody>
      </p:sp>
      <p:sp>
        <p:nvSpPr>
          <p:cNvPr id="14" name="TextBox 13">
            <a:extLst>
              <a:ext uri="{FF2B5EF4-FFF2-40B4-BE49-F238E27FC236}">
                <a16:creationId xmlns:a16="http://schemas.microsoft.com/office/drawing/2014/main" id="{782B372E-5C68-48E9-9CD0-CF5217825D1D}"/>
              </a:ext>
            </a:extLst>
          </p:cNvPr>
          <p:cNvSpPr txBox="1"/>
          <p:nvPr/>
        </p:nvSpPr>
        <p:spPr>
          <a:xfrm>
            <a:off x="6439494" y="4406815"/>
            <a:ext cx="1854926"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Nick Busbee</a:t>
            </a:r>
          </a:p>
        </p:txBody>
      </p:sp>
      <p:pic>
        <p:nvPicPr>
          <p:cNvPr id="15" name="Picture 14">
            <a:extLst>
              <a:ext uri="{FF2B5EF4-FFF2-40B4-BE49-F238E27FC236}">
                <a16:creationId xmlns:a16="http://schemas.microsoft.com/office/drawing/2014/main" id="{82252B17-0D50-462A-A14D-07AE8030E392}"/>
              </a:ext>
            </a:extLst>
          </p:cNvPr>
          <p:cNvPicPr>
            <a:picLocks noChangeAspect="1"/>
          </p:cNvPicPr>
          <p:nvPr/>
        </p:nvPicPr>
        <p:blipFill rotWithShape="1">
          <a:blip r:embed="rId5"/>
          <a:srcRect l="10524"/>
          <a:stretch/>
        </p:blipFill>
        <p:spPr>
          <a:xfrm>
            <a:off x="8934966" y="1792705"/>
            <a:ext cx="1892265" cy="2422358"/>
          </a:xfrm>
          <a:prstGeom prst="rect">
            <a:avLst/>
          </a:prstGeom>
        </p:spPr>
      </p:pic>
      <p:sp>
        <p:nvSpPr>
          <p:cNvPr id="17" name="TextBox 16">
            <a:extLst>
              <a:ext uri="{FF2B5EF4-FFF2-40B4-BE49-F238E27FC236}">
                <a16:creationId xmlns:a16="http://schemas.microsoft.com/office/drawing/2014/main" id="{C6278709-E4EC-48BA-A0F3-2F1AE8A216B9}"/>
              </a:ext>
            </a:extLst>
          </p:cNvPr>
          <p:cNvSpPr txBox="1"/>
          <p:nvPr/>
        </p:nvSpPr>
        <p:spPr>
          <a:xfrm>
            <a:off x="8953635" y="4406815"/>
            <a:ext cx="1854926"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Julie Hawk</a:t>
            </a:r>
          </a:p>
        </p:txBody>
      </p:sp>
      <p:sp>
        <p:nvSpPr>
          <p:cNvPr id="12" name="TextBox 11">
            <a:extLst>
              <a:ext uri="{FF2B5EF4-FFF2-40B4-BE49-F238E27FC236}">
                <a16:creationId xmlns:a16="http://schemas.microsoft.com/office/drawing/2014/main" id="{F6AF8B2E-BA10-4761-9159-B748D943823C}"/>
              </a:ext>
            </a:extLst>
          </p:cNvPr>
          <p:cNvSpPr txBox="1"/>
          <p:nvPr/>
        </p:nvSpPr>
        <p:spPr>
          <a:xfrm>
            <a:off x="10935093" y="6364682"/>
            <a:ext cx="535254" cy="400110"/>
          </a:xfrm>
          <a:prstGeom prst="rect">
            <a:avLst/>
          </a:prstGeom>
          <a:noFill/>
        </p:spPr>
        <p:txBody>
          <a:bodyPr wrap="square" rtlCol="0">
            <a:spAutoFit/>
          </a:bodyPr>
          <a:lstStyle/>
          <a:p>
            <a:r>
              <a:rPr lang="en-US" sz="2000" dirty="0">
                <a:solidFill>
                  <a:schemeClr val="bg1"/>
                </a:solidFill>
                <a:latin typeface="Arial" panose="020B0604020202020204" pitchFamily="34" charset="0"/>
                <a:cs typeface="Arial" panose="020B0604020202020204" pitchFamily="34" charset="0"/>
              </a:rPr>
              <a:t>16</a:t>
            </a:r>
          </a:p>
        </p:txBody>
      </p:sp>
    </p:spTree>
    <p:extLst>
      <p:ext uri="{BB962C8B-B14F-4D97-AF65-F5344CB8AC3E}">
        <p14:creationId xmlns:p14="http://schemas.microsoft.com/office/powerpoint/2010/main" val="36016962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5DFE5DC-5E03-497D-AF1D-42C1AF75AA23}"/>
              </a:ext>
            </a:extLst>
          </p:cNvPr>
          <p:cNvPicPr>
            <a:picLocks noChangeAspect="1"/>
          </p:cNvPicPr>
          <p:nvPr/>
        </p:nvPicPr>
        <p:blipFill rotWithShape="1">
          <a:blip r:embed="rId2">
            <a:extLst>
              <a:ext uri="{28A0092B-C50C-407E-A947-70E740481C1C}">
                <a14:useLocalDpi xmlns:a14="http://schemas.microsoft.com/office/drawing/2010/main" val="0"/>
              </a:ext>
            </a:extLst>
          </a:blip>
          <a:srcRect b="22841"/>
          <a:stretch/>
        </p:blipFill>
        <p:spPr>
          <a:xfrm>
            <a:off x="0" y="0"/>
            <a:ext cx="12192000" cy="6271474"/>
          </a:xfrm>
          <a:prstGeom prst="rect">
            <a:avLst/>
          </a:prstGeom>
        </p:spPr>
      </p:pic>
      <p:sp>
        <p:nvSpPr>
          <p:cNvPr id="2" name="Freeform: Shape 1">
            <a:extLst>
              <a:ext uri="{FF2B5EF4-FFF2-40B4-BE49-F238E27FC236}">
                <a16:creationId xmlns:a16="http://schemas.microsoft.com/office/drawing/2014/main" id="{8571E11C-8080-44AB-A364-89B257E61FAE}"/>
              </a:ext>
            </a:extLst>
          </p:cNvPr>
          <p:cNvSpPr/>
          <p:nvPr/>
        </p:nvSpPr>
        <p:spPr>
          <a:xfrm>
            <a:off x="0" y="1953491"/>
            <a:ext cx="8686799" cy="1367444"/>
          </a:xfrm>
          <a:custGeom>
            <a:avLst/>
            <a:gdLst>
              <a:gd name="connsiteX0" fmla="*/ 0 w 8686799"/>
              <a:gd name="connsiteY0" fmla="*/ 0 h 1367444"/>
              <a:gd name="connsiteX1" fmla="*/ 174565 w 8686799"/>
              <a:gd name="connsiteY1" fmla="*/ 0 h 1367444"/>
              <a:gd name="connsiteX2" fmla="*/ 515388 w 8686799"/>
              <a:gd name="connsiteY2" fmla="*/ 0 h 1367444"/>
              <a:gd name="connsiteX3" fmla="*/ 8344938 w 8686799"/>
              <a:gd name="connsiteY3" fmla="*/ 0 h 1367444"/>
              <a:gd name="connsiteX4" fmla="*/ 8686799 w 8686799"/>
              <a:gd name="connsiteY4" fmla="*/ 1367444 h 1367444"/>
              <a:gd name="connsiteX5" fmla="*/ 516426 w 8686799"/>
              <a:gd name="connsiteY5" fmla="*/ 1367444 h 1367444"/>
              <a:gd name="connsiteX6" fmla="*/ 515388 w 8686799"/>
              <a:gd name="connsiteY6" fmla="*/ 1363292 h 1367444"/>
              <a:gd name="connsiteX7" fmla="*/ 515388 w 8686799"/>
              <a:gd name="connsiteY7" fmla="*/ 1367444 h 1367444"/>
              <a:gd name="connsiteX8" fmla="*/ 0 w 8686799"/>
              <a:gd name="connsiteY8" fmla="*/ 1367444 h 136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86799" h="1367444">
                <a:moveTo>
                  <a:pt x="0" y="0"/>
                </a:moveTo>
                <a:lnTo>
                  <a:pt x="174565" y="0"/>
                </a:lnTo>
                <a:lnTo>
                  <a:pt x="515388" y="0"/>
                </a:lnTo>
                <a:lnTo>
                  <a:pt x="8344938" y="0"/>
                </a:lnTo>
                <a:lnTo>
                  <a:pt x="8686799" y="1367444"/>
                </a:lnTo>
                <a:lnTo>
                  <a:pt x="516426" y="1367444"/>
                </a:lnTo>
                <a:lnTo>
                  <a:pt x="515388" y="1363292"/>
                </a:lnTo>
                <a:lnTo>
                  <a:pt x="515388" y="1367444"/>
                </a:lnTo>
                <a:lnTo>
                  <a:pt x="0" y="1367444"/>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BDD42CB0-0946-4777-BF73-3B3D511DF635}"/>
              </a:ext>
            </a:extLst>
          </p:cNvPr>
          <p:cNvSpPr/>
          <p:nvPr/>
        </p:nvSpPr>
        <p:spPr>
          <a:xfrm>
            <a:off x="8510703"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B8596957-03B1-4084-B337-F1A67545FEBE}"/>
              </a:ext>
            </a:extLst>
          </p:cNvPr>
          <p:cNvSpPr/>
          <p:nvPr/>
        </p:nvSpPr>
        <p:spPr>
          <a:xfrm>
            <a:off x="9202522"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4">
            <a:extLst>
              <a:ext uri="{FF2B5EF4-FFF2-40B4-BE49-F238E27FC236}">
                <a16:creationId xmlns:a16="http://schemas.microsoft.com/office/drawing/2014/main" id="{CBFE613C-315F-4F4A-BAC7-7211C31B3C45}"/>
              </a:ext>
            </a:extLst>
          </p:cNvPr>
          <p:cNvSpPr/>
          <p:nvPr/>
        </p:nvSpPr>
        <p:spPr>
          <a:xfrm>
            <a:off x="9895250"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5">
            <a:extLst>
              <a:ext uri="{FF2B5EF4-FFF2-40B4-BE49-F238E27FC236}">
                <a16:creationId xmlns:a16="http://schemas.microsoft.com/office/drawing/2014/main" id="{232C708F-04E5-4C9D-9CEA-4CF0FBD07295}"/>
              </a:ext>
            </a:extLst>
          </p:cNvPr>
          <p:cNvSpPr/>
          <p:nvPr/>
        </p:nvSpPr>
        <p:spPr>
          <a:xfrm>
            <a:off x="10579832"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6">
            <a:extLst>
              <a:ext uri="{FF2B5EF4-FFF2-40B4-BE49-F238E27FC236}">
                <a16:creationId xmlns:a16="http://schemas.microsoft.com/office/drawing/2014/main" id="{676EB502-9166-41BA-9724-C1D32808CE87}"/>
              </a:ext>
            </a:extLst>
          </p:cNvPr>
          <p:cNvSpPr/>
          <p:nvPr/>
        </p:nvSpPr>
        <p:spPr>
          <a:xfrm>
            <a:off x="11253951"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FD75B864-F693-4A1A-BD5B-69CC17E81779}"/>
              </a:ext>
            </a:extLst>
          </p:cNvPr>
          <p:cNvSpPr/>
          <p:nvPr/>
        </p:nvSpPr>
        <p:spPr>
          <a:xfrm>
            <a:off x="11938533"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TextBox 16">
            <a:extLst>
              <a:ext uri="{FF2B5EF4-FFF2-40B4-BE49-F238E27FC236}">
                <a16:creationId xmlns:a16="http://schemas.microsoft.com/office/drawing/2014/main" id="{1CAFF891-24EB-4DA9-BCC0-55392842C573}"/>
              </a:ext>
            </a:extLst>
          </p:cNvPr>
          <p:cNvSpPr txBox="1"/>
          <p:nvPr/>
        </p:nvSpPr>
        <p:spPr>
          <a:xfrm>
            <a:off x="1263720" y="2314047"/>
            <a:ext cx="6953250" cy="646331"/>
          </a:xfrm>
          <a:prstGeom prst="rect">
            <a:avLst/>
          </a:prstGeom>
          <a:noFill/>
        </p:spPr>
        <p:txBody>
          <a:bodyPr wrap="square" rtlCol="0">
            <a:spAutoFit/>
          </a:bodyPr>
          <a:lstStyle/>
          <a:p>
            <a:pPr algn="r"/>
            <a:r>
              <a:rPr lang="en-US" sz="3600" dirty="0">
                <a:solidFill>
                  <a:schemeClr val="bg1"/>
                </a:solidFill>
                <a:latin typeface="Arial" panose="020B0604020202020204" pitchFamily="34" charset="0"/>
                <a:cs typeface="Arial" panose="020B0604020202020204" pitchFamily="34" charset="0"/>
              </a:rPr>
              <a:t>Thank you!</a:t>
            </a:r>
          </a:p>
        </p:txBody>
      </p:sp>
      <p:sp>
        <p:nvSpPr>
          <p:cNvPr id="15" name="Rectangle 14">
            <a:extLst>
              <a:ext uri="{FF2B5EF4-FFF2-40B4-BE49-F238E27FC236}">
                <a16:creationId xmlns:a16="http://schemas.microsoft.com/office/drawing/2014/main" id="{0222F3FF-A683-4A32-960B-615539A33001}"/>
              </a:ext>
            </a:extLst>
          </p:cNvPr>
          <p:cNvSpPr/>
          <p:nvPr/>
        </p:nvSpPr>
        <p:spPr>
          <a:xfrm>
            <a:off x="10913402" y="6271474"/>
            <a:ext cx="556945" cy="586526"/>
          </a:xfrm>
          <a:prstGeom prst="rect">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F2CCB9B1-55A7-4AFB-8D24-BF467310EF66}"/>
              </a:ext>
            </a:extLst>
          </p:cNvPr>
          <p:cNvSpPr txBox="1"/>
          <p:nvPr/>
        </p:nvSpPr>
        <p:spPr>
          <a:xfrm>
            <a:off x="10935093" y="6364682"/>
            <a:ext cx="535254" cy="400110"/>
          </a:xfrm>
          <a:prstGeom prst="rect">
            <a:avLst/>
          </a:prstGeom>
          <a:noFill/>
        </p:spPr>
        <p:txBody>
          <a:bodyPr wrap="square" rtlCol="0">
            <a:spAutoFit/>
          </a:bodyPr>
          <a:lstStyle/>
          <a:p>
            <a:r>
              <a:rPr lang="en-US" sz="2000" dirty="0">
                <a:solidFill>
                  <a:schemeClr val="bg1"/>
                </a:solidFill>
                <a:latin typeface="Arial" panose="020B0604020202020204" pitchFamily="34" charset="0"/>
                <a:cs typeface="Arial" panose="020B0604020202020204" pitchFamily="34" charset="0"/>
              </a:rPr>
              <a:t>17</a:t>
            </a:r>
          </a:p>
        </p:txBody>
      </p:sp>
      <p:sp>
        <p:nvSpPr>
          <p:cNvPr id="14" name="TextBox 13">
            <a:extLst>
              <a:ext uri="{FF2B5EF4-FFF2-40B4-BE49-F238E27FC236}">
                <a16:creationId xmlns:a16="http://schemas.microsoft.com/office/drawing/2014/main" id="{40AFB064-1158-4264-9B8E-532CCDD8BAB2}"/>
              </a:ext>
            </a:extLst>
          </p:cNvPr>
          <p:cNvSpPr txBox="1"/>
          <p:nvPr/>
        </p:nvSpPr>
        <p:spPr>
          <a:xfrm>
            <a:off x="7163370" y="3698571"/>
            <a:ext cx="359663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Danielle Stevens</a:t>
            </a:r>
            <a:b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rPr>
              <a:t>dstevens@sco.Idaho.gov</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208-332-8868</a:t>
            </a:r>
            <a:b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 name="TextBox 15">
            <a:extLst>
              <a:ext uri="{FF2B5EF4-FFF2-40B4-BE49-F238E27FC236}">
                <a16:creationId xmlns:a16="http://schemas.microsoft.com/office/drawing/2014/main" id="{99E7C08F-6E6F-4DFF-A060-2AEF2749977F}"/>
              </a:ext>
            </a:extLst>
          </p:cNvPr>
          <p:cNvSpPr txBox="1"/>
          <p:nvPr/>
        </p:nvSpPr>
        <p:spPr>
          <a:xfrm>
            <a:off x="1424685" y="4934373"/>
            <a:ext cx="334094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Chris Lehosit</a:t>
            </a:r>
            <a:b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hlinkClick r:id="rId4">
                  <a:extLst>
                    <a:ext uri="{A12FA001-AC4F-418D-AE19-62706E023703}">
                      <ahyp:hlinkClr xmlns:ahyp="http://schemas.microsoft.com/office/drawing/2018/hyperlinkcolor" val="tx"/>
                    </a:ext>
                  </a:extLst>
                </a:hlinkClick>
              </a:rPr>
              <a:t>clehosit@sco.Idaho.gov</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b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208-332-8887</a:t>
            </a:r>
          </a:p>
        </p:txBody>
      </p:sp>
      <p:sp>
        <p:nvSpPr>
          <p:cNvPr id="19" name="TextBox 18">
            <a:extLst>
              <a:ext uri="{FF2B5EF4-FFF2-40B4-BE49-F238E27FC236}">
                <a16:creationId xmlns:a16="http://schemas.microsoft.com/office/drawing/2014/main" id="{8B46829B-D54D-49CA-BADE-DEF9D7D114B2}"/>
              </a:ext>
            </a:extLst>
          </p:cNvPr>
          <p:cNvSpPr txBox="1"/>
          <p:nvPr/>
        </p:nvSpPr>
        <p:spPr>
          <a:xfrm>
            <a:off x="4201125" y="4966183"/>
            <a:ext cx="359663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Krystal Griffith</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kgriffith@sco.Idaho.gov</a:t>
            </a:r>
            <a:r>
              <a:rPr lang="en-US" dirty="0">
                <a:solidFill>
                  <a:schemeClr val="bg1"/>
                </a:solidFill>
                <a:latin typeface="Arial" panose="020B0604020202020204" pitchFamily="34" charset="0"/>
                <a:cs typeface="Arial" panose="020B0604020202020204" pitchFamily="34" charset="0"/>
              </a:rPr>
              <a:t> </a:t>
            </a:r>
            <a:endParaRPr kumimoji="0" lang="en-US" sz="1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208-332-8861</a:t>
            </a:r>
            <a:b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0" name="TextBox 19">
            <a:extLst>
              <a:ext uri="{FF2B5EF4-FFF2-40B4-BE49-F238E27FC236}">
                <a16:creationId xmlns:a16="http://schemas.microsoft.com/office/drawing/2014/main" id="{ADE10C6F-F4B2-4517-8D3D-61E0D06CC626}"/>
              </a:ext>
            </a:extLst>
          </p:cNvPr>
          <p:cNvSpPr txBox="1"/>
          <p:nvPr/>
        </p:nvSpPr>
        <p:spPr>
          <a:xfrm>
            <a:off x="7167444" y="4966182"/>
            <a:ext cx="359663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Elijah Stearns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estearns@sco.Idaho.gov</a:t>
            </a:r>
            <a:r>
              <a:rPr lang="en-US" dirty="0">
                <a:solidFill>
                  <a:schemeClr val="bg1"/>
                </a:solidFill>
                <a:latin typeface="Arial" panose="020B0604020202020204" pitchFamily="34" charset="0"/>
                <a:cs typeface="Arial" panose="020B0604020202020204" pitchFamily="34" charset="0"/>
              </a:rPr>
              <a:t> </a:t>
            </a:r>
            <a:endParaRPr kumimoji="0" lang="en-US" sz="1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208-332-8871</a:t>
            </a:r>
            <a:b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21" name="Group 20">
            <a:extLst>
              <a:ext uri="{FF2B5EF4-FFF2-40B4-BE49-F238E27FC236}">
                <a16:creationId xmlns:a16="http://schemas.microsoft.com/office/drawing/2014/main" id="{B8137D20-422E-454E-938F-8F77938FCA60}"/>
              </a:ext>
            </a:extLst>
          </p:cNvPr>
          <p:cNvGrpSpPr/>
          <p:nvPr/>
        </p:nvGrpSpPr>
        <p:grpSpPr>
          <a:xfrm>
            <a:off x="1157267" y="3681491"/>
            <a:ext cx="6465164" cy="937201"/>
            <a:chOff x="4017804" y="3417044"/>
            <a:chExt cx="6465164" cy="937201"/>
          </a:xfrm>
        </p:grpSpPr>
        <p:sp>
          <p:nvSpPr>
            <p:cNvPr id="23" name="TextBox 22">
              <a:extLst>
                <a:ext uri="{FF2B5EF4-FFF2-40B4-BE49-F238E27FC236}">
                  <a16:creationId xmlns:a16="http://schemas.microsoft.com/office/drawing/2014/main" id="{362BF5DC-D1BF-4E49-9C4D-28476F16ED76}"/>
                </a:ext>
              </a:extLst>
            </p:cNvPr>
            <p:cNvSpPr txBox="1"/>
            <p:nvPr/>
          </p:nvSpPr>
          <p:spPr>
            <a:xfrm>
              <a:off x="4017804" y="3417044"/>
              <a:ext cx="369230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Sheena Coles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hlinkClick r:id="rId6">
                    <a:extLst>
                      <a:ext uri="{A12FA001-AC4F-418D-AE19-62706E023703}">
                        <ahyp:hlinkClr xmlns:ahyp="http://schemas.microsoft.com/office/drawing/2018/hyperlinkcolor" val="tx"/>
                      </a:ext>
                    </a:extLst>
                  </a:hlinkClick>
                </a:rPr>
                <a:t>SColes@sco.Idaho.gov</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208-334-3100 </a:t>
              </a:r>
            </a:p>
          </p:txBody>
        </p:sp>
        <p:sp>
          <p:nvSpPr>
            <p:cNvPr id="24" name="TextBox 23">
              <a:extLst>
                <a:ext uri="{FF2B5EF4-FFF2-40B4-BE49-F238E27FC236}">
                  <a16:creationId xmlns:a16="http://schemas.microsoft.com/office/drawing/2014/main" id="{A9883C6B-99BE-46A8-904A-DF595ACD43F6}"/>
                </a:ext>
              </a:extLst>
            </p:cNvPr>
            <p:cNvSpPr txBox="1"/>
            <p:nvPr/>
          </p:nvSpPr>
          <p:spPr>
            <a:xfrm>
              <a:off x="7169946" y="3430915"/>
              <a:ext cx="3313022"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Alex Doench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hlinkClick r:id="rId7">
                    <a:extLst>
                      <a:ext uri="{A12FA001-AC4F-418D-AE19-62706E023703}">
                        <ahyp:hlinkClr xmlns:ahyp="http://schemas.microsoft.com/office/drawing/2018/hyperlinkcolor" val="tx"/>
                      </a:ext>
                    </a:extLst>
                  </a:hlinkClick>
                </a:rPr>
                <a:t>adoench@sco.Idaho.gov</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208-332-8841</a:t>
              </a:r>
            </a:p>
          </p:txBody>
        </p:sp>
      </p:grpSp>
    </p:spTree>
    <p:extLst>
      <p:ext uri="{BB962C8B-B14F-4D97-AF65-F5344CB8AC3E}">
        <p14:creationId xmlns:p14="http://schemas.microsoft.com/office/powerpoint/2010/main" val="32249032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2FFA0B-F1ED-46BD-97A3-C9BCF5BAF058}"/>
              </a:ext>
            </a:extLst>
          </p:cNvPr>
          <p:cNvSpPr txBox="1"/>
          <p:nvPr/>
        </p:nvSpPr>
        <p:spPr>
          <a:xfrm>
            <a:off x="11029950" y="6362700"/>
            <a:ext cx="323850" cy="400110"/>
          </a:xfrm>
          <a:prstGeom prst="rect">
            <a:avLst/>
          </a:prstGeom>
          <a:noFill/>
        </p:spPr>
        <p:txBody>
          <a:bodyPr wrap="square" rtlCol="0">
            <a:spAutoFit/>
          </a:bodyPr>
          <a:lstStyle/>
          <a:p>
            <a:r>
              <a:rPr lang="en-US" sz="2000" dirty="0">
                <a:solidFill>
                  <a:schemeClr val="bg1"/>
                </a:solidFill>
                <a:latin typeface="Arial" panose="020B0604020202020204" pitchFamily="34" charset="0"/>
                <a:cs typeface="Arial" panose="020B0604020202020204" pitchFamily="34" charset="0"/>
              </a:rPr>
              <a:t>3</a:t>
            </a:r>
          </a:p>
        </p:txBody>
      </p:sp>
      <p:sp>
        <p:nvSpPr>
          <p:cNvPr id="3" name="TextBox 2">
            <a:extLst>
              <a:ext uri="{FF2B5EF4-FFF2-40B4-BE49-F238E27FC236}">
                <a16:creationId xmlns:a16="http://schemas.microsoft.com/office/drawing/2014/main" id="{3E7B13D5-3784-42A9-8FBB-DCA00D89BEF1}"/>
              </a:ext>
            </a:extLst>
          </p:cNvPr>
          <p:cNvSpPr txBox="1"/>
          <p:nvPr/>
        </p:nvSpPr>
        <p:spPr>
          <a:xfrm>
            <a:off x="209550" y="314325"/>
            <a:ext cx="4752975" cy="523220"/>
          </a:xfrm>
          <a:prstGeom prst="rect">
            <a:avLst/>
          </a:prstGeom>
          <a:noFill/>
        </p:spPr>
        <p:txBody>
          <a:bodyPr wrap="square" rtlCol="0">
            <a:spAutoFit/>
          </a:bodyPr>
          <a:lstStyle/>
          <a:p>
            <a:pPr algn="r"/>
            <a:r>
              <a:rPr lang="en-US" sz="2800" b="1" dirty="0">
                <a:solidFill>
                  <a:schemeClr val="bg1"/>
                </a:solidFill>
                <a:latin typeface="Arial" panose="020B0604020202020204" pitchFamily="34" charset="0"/>
                <a:cs typeface="Arial" panose="020B0604020202020204" pitchFamily="34" charset="0"/>
              </a:rPr>
              <a:t>Agenda</a:t>
            </a:r>
          </a:p>
        </p:txBody>
      </p:sp>
      <p:sp>
        <p:nvSpPr>
          <p:cNvPr id="8" name="TextBox 7">
            <a:extLst>
              <a:ext uri="{FF2B5EF4-FFF2-40B4-BE49-F238E27FC236}">
                <a16:creationId xmlns:a16="http://schemas.microsoft.com/office/drawing/2014/main" id="{376F4C57-34CA-45AA-8CAB-E7C201433387}"/>
              </a:ext>
            </a:extLst>
          </p:cNvPr>
          <p:cNvSpPr txBox="1"/>
          <p:nvPr/>
        </p:nvSpPr>
        <p:spPr>
          <a:xfrm>
            <a:off x="1046088" y="2235129"/>
            <a:ext cx="5463770" cy="2179892"/>
          </a:xfrm>
          <a:prstGeom prst="rect">
            <a:avLst/>
          </a:prstGeom>
          <a:noFill/>
        </p:spPr>
        <p:txBody>
          <a:bodyPr wrap="square">
            <a:spAutoFit/>
          </a:bodyPr>
          <a:lstStyle/>
          <a:p>
            <a:pPr marL="285750" marR="0" lvl="0" indent="-285750" algn="l" defTabSz="914400" rtl="0" eaLnBrk="1" fontAlgn="auto" latinLnBrk="0" hangingPunct="1">
              <a:lnSpc>
                <a:spcPct val="200000"/>
              </a:lnSpc>
              <a:spcBef>
                <a:spcPts val="0"/>
              </a:spcBef>
              <a:spcAft>
                <a:spcPts val="0"/>
              </a:spcAft>
              <a:buClr>
                <a:srgbClr val="FFB81C"/>
              </a:buClr>
              <a:buSzTx/>
              <a:buFont typeface="Arial" panose="020B0604020202020204" pitchFamily="34" charset="0"/>
              <a:buChar char="•"/>
              <a:tabLst/>
              <a:defRPr/>
            </a:pPr>
            <a:r>
              <a:rPr kumimoji="0" lang="en-US" sz="140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Leadership Accelerator Recap</a:t>
            </a:r>
          </a:p>
          <a:p>
            <a:pPr marL="285750" indent="-285750">
              <a:lnSpc>
                <a:spcPct val="200000"/>
              </a:lnSpc>
              <a:buClr>
                <a:srgbClr val="FFB81C"/>
              </a:buClr>
              <a:buFont typeface="Arial" panose="020B0604020202020204" pitchFamily="34" charset="0"/>
              <a:buChar char="•"/>
              <a:defRPr/>
            </a:pPr>
            <a:r>
              <a:rPr kumimoji="0" lang="en-US" sz="140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Introduction of Change Liaison Communications Toolkit</a:t>
            </a:r>
            <a:endParaRPr lang="en-US" sz="1400" dirty="0">
              <a:solidFill>
                <a:schemeClr val="tx1">
                  <a:lumMod val="75000"/>
                  <a:lumOff val="25000"/>
                </a:schemeClr>
              </a:solidFill>
              <a:latin typeface="Arial" panose="020B0604020202020204" pitchFamily="34" charset="0"/>
              <a:cs typeface="Arial" panose="020B0604020202020204" pitchFamily="34" charset="0"/>
            </a:endParaRPr>
          </a:p>
          <a:p>
            <a:pPr marL="285750" indent="-285750">
              <a:lnSpc>
                <a:spcPct val="200000"/>
              </a:lnSpc>
              <a:buClr>
                <a:srgbClr val="FFB81C"/>
              </a:buClr>
              <a:buFont typeface="Arial" panose="020B0604020202020204" pitchFamily="34" charset="0"/>
              <a:buChar char="•"/>
              <a:defRPr/>
            </a:pPr>
            <a:r>
              <a:rPr lang="en-US" sz="1400" dirty="0">
                <a:solidFill>
                  <a:schemeClr val="tx1">
                    <a:lumMod val="75000"/>
                    <a:lumOff val="25000"/>
                  </a:schemeClr>
                </a:solidFill>
                <a:latin typeface="Arial" panose="020B0604020202020204" pitchFamily="34" charset="0"/>
                <a:cs typeface="Arial" panose="020B0604020202020204" pitchFamily="34" charset="0"/>
              </a:rPr>
              <a:t>Outstanding Workbook Requests </a:t>
            </a:r>
          </a:p>
          <a:p>
            <a:pPr marL="285750" indent="-285750">
              <a:lnSpc>
                <a:spcPct val="200000"/>
              </a:lnSpc>
              <a:buClr>
                <a:srgbClr val="FFB81C"/>
              </a:buClr>
              <a:buFont typeface="Arial" panose="020B0604020202020204" pitchFamily="34" charset="0"/>
              <a:buChar char="•"/>
              <a:defRPr/>
            </a:pPr>
            <a:r>
              <a:rPr lang="en-US" sz="1400" dirty="0">
                <a:solidFill>
                  <a:schemeClr val="tx1">
                    <a:lumMod val="75000"/>
                    <a:lumOff val="25000"/>
                  </a:schemeClr>
                </a:solidFill>
                <a:latin typeface="Arial" panose="020B0604020202020204" pitchFamily="34" charset="0"/>
                <a:cs typeface="Arial" panose="020B0604020202020204" pitchFamily="34" charset="0"/>
              </a:rPr>
              <a:t>What to Have On Your Radar</a:t>
            </a:r>
          </a:p>
          <a:p>
            <a:pPr marL="285750" indent="-285750">
              <a:lnSpc>
                <a:spcPct val="200000"/>
              </a:lnSpc>
              <a:buClr>
                <a:srgbClr val="FFB81C"/>
              </a:buClr>
              <a:buFont typeface="Arial" panose="020B0604020202020204" pitchFamily="34" charset="0"/>
              <a:buChar char="•"/>
              <a:defRPr/>
            </a:pPr>
            <a:r>
              <a:rPr kumimoji="0" lang="en-US" sz="140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Luma Training Update</a:t>
            </a:r>
          </a:p>
        </p:txBody>
      </p:sp>
      <p:pic>
        <p:nvPicPr>
          <p:cNvPr id="10" name="Graphic 9" descr="Laptop with phone and calculator">
            <a:extLst>
              <a:ext uri="{FF2B5EF4-FFF2-40B4-BE49-F238E27FC236}">
                <a16:creationId xmlns:a16="http://schemas.microsoft.com/office/drawing/2014/main" id="{590750B6-6E19-4136-AF0C-FB6DABEDD37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92841" y="661707"/>
            <a:ext cx="4895850" cy="4895850"/>
          </a:xfrm>
          <a:prstGeom prst="rect">
            <a:avLst/>
          </a:prstGeom>
        </p:spPr>
      </p:pic>
    </p:spTree>
    <p:extLst>
      <p:ext uri="{BB962C8B-B14F-4D97-AF65-F5344CB8AC3E}">
        <p14:creationId xmlns:p14="http://schemas.microsoft.com/office/powerpoint/2010/main" val="21549834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5591A344-E00B-4663-8F78-FA6DA592AA96}"/>
              </a:ext>
            </a:extLst>
          </p:cNvPr>
          <p:cNvPicPr>
            <a:picLocks noChangeAspect="1"/>
          </p:cNvPicPr>
          <p:nvPr/>
        </p:nvPicPr>
        <p:blipFill rotWithShape="1">
          <a:blip r:embed="rId2">
            <a:extLst>
              <a:ext uri="{28A0092B-C50C-407E-A947-70E740481C1C}">
                <a14:useLocalDpi xmlns:a14="http://schemas.microsoft.com/office/drawing/2010/main" val="0"/>
              </a:ext>
            </a:extLst>
          </a:blip>
          <a:srcRect l="20076" r="11292"/>
          <a:stretch/>
        </p:blipFill>
        <p:spPr>
          <a:xfrm rot="16200000">
            <a:off x="2960264" y="-2960265"/>
            <a:ext cx="6271475" cy="12192001"/>
          </a:xfrm>
          <a:prstGeom prst="rect">
            <a:avLst/>
          </a:prstGeom>
        </p:spPr>
      </p:pic>
      <p:sp>
        <p:nvSpPr>
          <p:cNvPr id="2" name="Freeform: Shape 1">
            <a:extLst>
              <a:ext uri="{FF2B5EF4-FFF2-40B4-BE49-F238E27FC236}">
                <a16:creationId xmlns:a16="http://schemas.microsoft.com/office/drawing/2014/main" id="{8571E11C-8080-44AB-A364-89B257E61FAE}"/>
              </a:ext>
            </a:extLst>
          </p:cNvPr>
          <p:cNvSpPr/>
          <p:nvPr/>
        </p:nvSpPr>
        <p:spPr>
          <a:xfrm>
            <a:off x="0" y="1953491"/>
            <a:ext cx="8686799" cy="1367444"/>
          </a:xfrm>
          <a:custGeom>
            <a:avLst/>
            <a:gdLst>
              <a:gd name="connsiteX0" fmla="*/ 0 w 8686799"/>
              <a:gd name="connsiteY0" fmla="*/ 0 h 1367444"/>
              <a:gd name="connsiteX1" fmla="*/ 174565 w 8686799"/>
              <a:gd name="connsiteY1" fmla="*/ 0 h 1367444"/>
              <a:gd name="connsiteX2" fmla="*/ 515388 w 8686799"/>
              <a:gd name="connsiteY2" fmla="*/ 0 h 1367444"/>
              <a:gd name="connsiteX3" fmla="*/ 8344938 w 8686799"/>
              <a:gd name="connsiteY3" fmla="*/ 0 h 1367444"/>
              <a:gd name="connsiteX4" fmla="*/ 8686799 w 8686799"/>
              <a:gd name="connsiteY4" fmla="*/ 1367444 h 1367444"/>
              <a:gd name="connsiteX5" fmla="*/ 516426 w 8686799"/>
              <a:gd name="connsiteY5" fmla="*/ 1367444 h 1367444"/>
              <a:gd name="connsiteX6" fmla="*/ 515388 w 8686799"/>
              <a:gd name="connsiteY6" fmla="*/ 1363292 h 1367444"/>
              <a:gd name="connsiteX7" fmla="*/ 515388 w 8686799"/>
              <a:gd name="connsiteY7" fmla="*/ 1367444 h 1367444"/>
              <a:gd name="connsiteX8" fmla="*/ 0 w 8686799"/>
              <a:gd name="connsiteY8" fmla="*/ 1367444 h 136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86799" h="1367444">
                <a:moveTo>
                  <a:pt x="0" y="0"/>
                </a:moveTo>
                <a:lnTo>
                  <a:pt x="174565" y="0"/>
                </a:lnTo>
                <a:lnTo>
                  <a:pt x="515388" y="0"/>
                </a:lnTo>
                <a:lnTo>
                  <a:pt x="8344938" y="0"/>
                </a:lnTo>
                <a:lnTo>
                  <a:pt x="8686799" y="1367444"/>
                </a:lnTo>
                <a:lnTo>
                  <a:pt x="516426" y="1367444"/>
                </a:lnTo>
                <a:lnTo>
                  <a:pt x="515388" y="1363292"/>
                </a:lnTo>
                <a:lnTo>
                  <a:pt x="515388" y="1367444"/>
                </a:lnTo>
                <a:lnTo>
                  <a:pt x="0" y="1367444"/>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BDD42CB0-0946-4777-BF73-3B3D511DF635}"/>
              </a:ext>
            </a:extLst>
          </p:cNvPr>
          <p:cNvSpPr/>
          <p:nvPr/>
        </p:nvSpPr>
        <p:spPr>
          <a:xfrm>
            <a:off x="8510703"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B8596957-03B1-4084-B337-F1A67545FEBE}"/>
              </a:ext>
            </a:extLst>
          </p:cNvPr>
          <p:cNvSpPr/>
          <p:nvPr/>
        </p:nvSpPr>
        <p:spPr>
          <a:xfrm>
            <a:off x="9202522"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4">
            <a:extLst>
              <a:ext uri="{FF2B5EF4-FFF2-40B4-BE49-F238E27FC236}">
                <a16:creationId xmlns:a16="http://schemas.microsoft.com/office/drawing/2014/main" id="{CBFE613C-315F-4F4A-BAC7-7211C31B3C45}"/>
              </a:ext>
            </a:extLst>
          </p:cNvPr>
          <p:cNvSpPr/>
          <p:nvPr/>
        </p:nvSpPr>
        <p:spPr>
          <a:xfrm>
            <a:off x="9895250"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5">
            <a:extLst>
              <a:ext uri="{FF2B5EF4-FFF2-40B4-BE49-F238E27FC236}">
                <a16:creationId xmlns:a16="http://schemas.microsoft.com/office/drawing/2014/main" id="{232C708F-04E5-4C9D-9CEA-4CF0FBD07295}"/>
              </a:ext>
            </a:extLst>
          </p:cNvPr>
          <p:cNvSpPr/>
          <p:nvPr/>
        </p:nvSpPr>
        <p:spPr>
          <a:xfrm>
            <a:off x="10579832"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6">
            <a:extLst>
              <a:ext uri="{FF2B5EF4-FFF2-40B4-BE49-F238E27FC236}">
                <a16:creationId xmlns:a16="http://schemas.microsoft.com/office/drawing/2014/main" id="{676EB502-9166-41BA-9724-C1D32808CE87}"/>
              </a:ext>
            </a:extLst>
          </p:cNvPr>
          <p:cNvSpPr/>
          <p:nvPr/>
        </p:nvSpPr>
        <p:spPr>
          <a:xfrm>
            <a:off x="11253951"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FD75B864-F693-4A1A-BD5B-69CC17E81779}"/>
              </a:ext>
            </a:extLst>
          </p:cNvPr>
          <p:cNvSpPr/>
          <p:nvPr/>
        </p:nvSpPr>
        <p:spPr>
          <a:xfrm>
            <a:off x="11938533"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TextBox 16">
            <a:extLst>
              <a:ext uri="{FF2B5EF4-FFF2-40B4-BE49-F238E27FC236}">
                <a16:creationId xmlns:a16="http://schemas.microsoft.com/office/drawing/2014/main" id="{1CAFF891-24EB-4DA9-BCC0-55392842C573}"/>
              </a:ext>
            </a:extLst>
          </p:cNvPr>
          <p:cNvSpPr txBox="1"/>
          <p:nvPr/>
        </p:nvSpPr>
        <p:spPr>
          <a:xfrm>
            <a:off x="1312515" y="2314047"/>
            <a:ext cx="6953250" cy="646331"/>
          </a:xfrm>
          <a:prstGeom prst="rect">
            <a:avLst/>
          </a:prstGeom>
          <a:noFill/>
        </p:spPr>
        <p:txBody>
          <a:bodyPr wrap="square" rtlCol="0">
            <a:spAutoFit/>
          </a:bodyPr>
          <a:lstStyle/>
          <a:p>
            <a:pPr algn="r"/>
            <a:r>
              <a:rPr lang="en-US" sz="3600" dirty="0">
                <a:solidFill>
                  <a:schemeClr val="bg1"/>
                </a:solidFill>
                <a:latin typeface="Arial" panose="020B0604020202020204" pitchFamily="34" charset="0"/>
                <a:cs typeface="Arial" panose="020B0604020202020204" pitchFamily="34" charset="0"/>
              </a:rPr>
              <a:t>Leadership Accelerator Recap</a:t>
            </a:r>
          </a:p>
        </p:txBody>
      </p:sp>
      <p:sp>
        <p:nvSpPr>
          <p:cNvPr id="13" name="Rectangle 12">
            <a:extLst>
              <a:ext uri="{FF2B5EF4-FFF2-40B4-BE49-F238E27FC236}">
                <a16:creationId xmlns:a16="http://schemas.microsoft.com/office/drawing/2014/main" id="{1E55CAB3-C9A8-474D-BD2C-C87D79D50CE3}"/>
              </a:ext>
            </a:extLst>
          </p:cNvPr>
          <p:cNvSpPr/>
          <p:nvPr/>
        </p:nvSpPr>
        <p:spPr>
          <a:xfrm>
            <a:off x="10913402" y="6271474"/>
            <a:ext cx="556945" cy="586526"/>
          </a:xfrm>
          <a:prstGeom prst="rect">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1BE295FD-5BC9-4027-B544-8CD3737A279F}"/>
              </a:ext>
            </a:extLst>
          </p:cNvPr>
          <p:cNvSpPr txBox="1"/>
          <p:nvPr/>
        </p:nvSpPr>
        <p:spPr>
          <a:xfrm>
            <a:off x="11014244" y="6364682"/>
            <a:ext cx="321877" cy="400110"/>
          </a:xfrm>
          <a:prstGeom prst="rect">
            <a:avLst/>
          </a:prstGeom>
          <a:noFill/>
        </p:spPr>
        <p:txBody>
          <a:bodyPr wrap="square" rtlCol="0">
            <a:spAutoFit/>
          </a:bodyPr>
          <a:lstStyle/>
          <a:p>
            <a:r>
              <a:rPr lang="en-US" sz="2000" dirty="0">
                <a:solidFill>
                  <a:schemeClr val="bg1"/>
                </a:solidFill>
                <a:latin typeface="Arial" panose="020B0604020202020204" pitchFamily="34" charset="0"/>
                <a:cs typeface="Arial" panose="020B0604020202020204" pitchFamily="34" charset="0"/>
              </a:rPr>
              <a:t>4</a:t>
            </a:r>
          </a:p>
        </p:txBody>
      </p:sp>
    </p:spTree>
    <p:extLst>
      <p:ext uri="{BB962C8B-B14F-4D97-AF65-F5344CB8AC3E}">
        <p14:creationId xmlns:p14="http://schemas.microsoft.com/office/powerpoint/2010/main" val="32977087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6000"/>
            <a:lum/>
          </a:blip>
          <a:srcRect/>
          <a:stretch>
            <a:fillRect t="-6000" b="-6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65360D2-126D-4707-9278-944F95760942}"/>
              </a:ext>
            </a:extLst>
          </p:cNvPr>
          <p:cNvSpPr/>
          <p:nvPr/>
        </p:nvSpPr>
        <p:spPr>
          <a:xfrm>
            <a:off x="0" y="0"/>
            <a:ext cx="12192000" cy="6858000"/>
          </a:xfrm>
          <a:prstGeom prst="rect">
            <a:avLst/>
          </a:prstGeom>
          <a:solidFill>
            <a:srgbClr val="092F57">
              <a:alpha val="8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760003C0-15E1-491A-B245-BB80122975CC}"/>
              </a:ext>
            </a:extLst>
          </p:cNvPr>
          <p:cNvSpPr txBox="1"/>
          <p:nvPr/>
        </p:nvSpPr>
        <p:spPr>
          <a:xfrm>
            <a:off x="2643447" y="764547"/>
            <a:ext cx="7387876"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Aristotelica Display Trial" panose="02000506020000020004" pitchFamily="2" charset="0"/>
                <a:ea typeface="+mn-ea"/>
                <a:cs typeface="Arial" panose="020B0604020202020204" pitchFamily="34" charset="0"/>
              </a:rPr>
              <a:t>Our Journey Today (and Beyond)</a:t>
            </a:r>
          </a:p>
        </p:txBody>
      </p:sp>
      <p:sp>
        <p:nvSpPr>
          <p:cNvPr id="8" name="TextBox 7">
            <a:extLst>
              <a:ext uri="{FF2B5EF4-FFF2-40B4-BE49-F238E27FC236}">
                <a16:creationId xmlns:a16="http://schemas.microsoft.com/office/drawing/2014/main" id="{7D7FC240-68EE-48C6-A4E2-BF82EEDC9988}"/>
              </a:ext>
            </a:extLst>
          </p:cNvPr>
          <p:cNvSpPr txBox="1"/>
          <p:nvPr/>
        </p:nvSpPr>
        <p:spPr>
          <a:xfrm>
            <a:off x="936703" y="1652941"/>
            <a:ext cx="423949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B81C"/>
                </a:solidFill>
                <a:effectLst/>
                <a:uLnTx/>
                <a:uFillTx/>
                <a:latin typeface="Arial" panose="020B0604020202020204" pitchFamily="34" charset="0"/>
                <a:ea typeface="+mn-ea"/>
                <a:cs typeface="Arial" panose="020B0604020202020204" pitchFamily="34" charset="0"/>
              </a:rPr>
              <a:t>01</a:t>
            </a:r>
            <a:endParaRPr kumimoji="0" lang="en-US" sz="6000" b="1" i="0" u="none" strike="noStrike" kern="1200" cap="none" spc="0" normalizeH="0" baseline="0" noProof="0" dirty="0">
              <a:ln>
                <a:noFill/>
              </a:ln>
              <a:solidFill>
                <a:srgbClr val="FFB81C"/>
              </a:solidFill>
              <a:effectLst/>
              <a:uLnTx/>
              <a:uFillTx/>
              <a:latin typeface="Arial" panose="020B0604020202020204" pitchFamily="34" charset="0"/>
              <a:ea typeface="+mn-ea"/>
              <a:cs typeface="Arial" panose="020B0604020202020204" pitchFamily="34" charset="0"/>
            </a:endParaRPr>
          </a:p>
        </p:txBody>
      </p:sp>
      <p:cxnSp>
        <p:nvCxnSpPr>
          <p:cNvPr id="10" name="Straight Connector 9">
            <a:extLst>
              <a:ext uri="{FF2B5EF4-FFF2-40B4-BE49-F238E27FC236}">
                <a16:creationId xmlns:a16="http://schemas.microsoft.com/office/drawing/2014/main" id="{9CF00503-43C4-4DA6-8CB8-D69F7246CDAD}"/>
              </a:ext>
            </a:extLst>
          </p:cNvPr>
          <p:cNvCxnSpPr>
            <a:cxnSpLocks/>
          </p:cNvCxnSpPr>
          <p:nvPr/>
        </p:nvCxnSpPr>
        <p:spPr>
          <a:xfrm flipV="1">
            <a:off x="2421448" y="2618491"/>
            <a:ext cx="7795856" cy="33178"/>
          </a:xfrm>
          <a:prstGeom prst="line">
            <a:avLst/>
          </a:prstGeom>
          <a:ln>
            <a:solidFill>
              <a:srgbClr val="FFB81C"/>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C64F8FB-15DE-40DE-8BE9-CD66D7B0D9FF}"/>
              </a:ext>
            </a:extLst>
          </p:cNvPr>
          <p:cNvSpPr txBox="1"/>
          <p:nvPr/>
        </p:nvSpPr>
        <p:spPr>
          <a:xfrm>
            <a:off x="936703" y="2760285"/>
            <a:ext cx="423949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B81C"/>
                </a:solidFill>
                <a:effectLst/>
                <a:uLnTx/>
                <a:uFillTx/>
                <a:latin typeface="Arial" panose="020B0604020202020204" pitchFamily="34" charset="0"/>
                <a:ea typeface="+mn-ea"/>
                <a:cs typeface="Arial" panose="020B0604020202020204" pitchFamily="34" charset="0"/>
              </a:rPr>
              <a:t>02</a:t>
            </a:r>
            <a:endParaRPr kumimoji="0" lang="en-US" sz="6000" b="1" i="0" u="none" strike="noStrike" kern="1200" cap="none" spc="0" normalizeH="0" baseline="0" noProof="0" dirty="0">
              <a:ln>
                <a:noFill/>
              </a:ln>
              <a:solidFill>
                <a:srgbClr val="FFB81C"/>
              </a:solidFill>
              <a:effectLst/>
              <a:uLnTx/>
              <a:uFillTx/>
              <a:latin typeface="Arial" panose="020B0604020202020204" pitchFamily="34" charset="0"/>
              <a:ea typeface="+mn-ea"/>
              <a:cs typeface="Arial" panose="020B0604020202020204" pitchFamily="34" charset="0"/>
            </a:endParaRPr>
          </a:p>
        </p:txBody>
      </p:sp>
      <p:cxnSp>
        <p:nvCxnSpPr>
          <p:cNvPr id="13" name="Straight Connector 12">
            <a:extLst>
              <a:ext uri="{FF2B5EF4-FFF2-40B4-BE49-F238E27FC236}">
                <a16:creationId xmlns:a16="http://schemas.microsoft.com/office/drawing/2014/main" id="{F0034AD7-C5CA-4933-BA4E-43F112529156}"/>
              </a:ext>
            </a:extLst>
          </p:cNvPr>
          <p:cNvCxnSpPr>
            <a:cxnSpLocks/>
          </p:cNvCxnSpPr>
          <p:nvPr/>
        </p:nvCxnSpPr>
        <p:spPr>
          <a:xfrm flipV="1">
            <a:off x="2421448" y="3721980"/>
            <a:ext cx="7780358" cy="33178"/>
          </a:xfrm>
          <a:prstGeom prst="line">
            <a:avLst/>
          </a:prstGeom>
          <a:ln>
            <a:solidFill>
              <a:srgbClr val="FFB81C"/>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CA244E62-1CDC-4F2C-993D-B311742316AC}"/>
              </a:ext>
            </a:extLst>
          </p:cNvPr>
          <p:cNvSpPr txBox="1"/>
          <p:nvPr/>
        </p:nvSpPr>
        <p:spPr>
          <a:xfrm>
            <a:off x="936703" y="3833743"/>
            <a:ext cx="423949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B81C"/>
                </a:solidFill>
                <a:effectLst/>
                <a:uLnTx/>
                <a:uFillTx/>
                <a:latin typeface="Arial" panose="020B0604020202020204" pitchFamily="34" charset="0"/>
                <a:ea typeface="+mn-ea"/>
                <a:cs typeface="Arial" panose="020B0604020202020204" pitchFamily="34" charset="0"/>
              </a:rPr>
              <a:t>03</a:t>
            </a:r>
          </a:p>
        </p:txBody>
      </p:sp>
      <p:cxnSp>
        <p:nvCxnSpPr>
          <p:cNvPr id="19" name="Straight Connector 18">
            <a:extLst>
              <a:ext uri="{FF2B5EF4-FFF2-40B4-BE49-F238E27FC236}">
                <a16:creationId xmlns:a16="http://schemas.microsoft.com/office/drawing/2014/main" id="{1B37AA6C-03BC-44F2-9621-04B9421A38AE}"/>
              </a:ext>
            </a:extLst>
          </p:cNvPr>
          <p:cNvCxnSpPr>
            <a:cxnSpLocks/>
          </p:cNvCxnSpPr>
          <p:nvPr/>
        </p:nvCxnSpPr>
        <p:spPr>
          <a:xfrm>
            <a:off x="2421448" y="4863550"/>
            <a:ext cx="7811354" cy="0"/>
          </a:xfrm>
          <a:prstGeom prst="line">
            <a:avLst/>
          </a:prstGeom>
          <a:ln>
            <a:solidFill>
              <a:srgbClr val="FFB81C"/>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E03954D8-D16D-44E9-9828-34046397370E}"/>
              </a:ext>
            </a:extLst>
          </p:cNvPr>
          <p:cNvSpPr txBox="1"/>
          <p:nvPr/>
        </p:nvSpPr>
        <p:spPr>
          <a:xfrm>
            <a:off x="3933902" y="4943901"/>
            <a:ext cx="652831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000" b="0" i="0" u="none" strike="noStrike" kern="1200" cap="none" spc="0" normalizeH="0" baseline="0" noProof="0" dirty="0">
                <a:ln>
                  <a:noFill/>
                </a:ln>
                <a:solidFill>
                  <a:srgbClr val="FFB81C"/>
                </a:solidFill>
                <a:effectLst/>
                <a:uLnTx/>
                <a:uFillTx/>
                <a:latin typeface="Arial" panose="020B0604020202020204" pitchFamily="34" charset="0"/>
                <a:ea typeface="+mn-ea"/>
                <a:cs typeface="Arial" panose="020B0604020202020204" pitchFamily="34" charset="0"/>
              </a:rPr>
              <a:t>Conclusion</a:t>
            </a: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p:txBody>
      </p:sp>
      <p:sp>
        <p:nvSpPr>
          <p:cNvPr id="26" name="TextBox 25">
            <a:extLst>
              <a:ext uri="{FF2B5EF4-FFF2-40B4-BE49-F238E27FC236}">
                <a16:creationId xmlns:a16="http://schemas.microsoft.com/office/drawing/2014/main" id="{74FE75B5-7F43-4F45-94A3-C1CC2972C217}"/>
              </a:ext>
            </a:extLst>
          </p:cNvPr>
          <p:cNvSpPr txBox="1"/>
          <p:nvPr/>
        </p:nvSpPr>
        <p:spPr>
          <a:xfrm>
            <a:off x="936703" y="4933774"/>
            <a:ext cx="423949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B81C"/>
                </a:solidFill>
                <a:effectLst/>
                <a:uLnTx/>
                <a:uFillTx/>
                <a:latin typeface="Arial" panose="020B0604020202020204" pitchFamily="34" charset="0"/>
                <a:ea typeface="+mn-ea"/>
                <a:cs typeface="Arial" panose="020B0604020202020204" pitchFamily="34" charset="0"/>
              </a:rPr>
              <a:t>04</a:t>
            </a:r>
          </a:p>
        </p:txBody>
      </p:sp>
      <p:cxnSp>
        <p:nvCxnSpPr>
          <p:cNvPr id="27" name="Straight Connector 26">
            <a:extLst>
              <a:ext uri="{FF2B5EF4-FFF2-40B4-BE49-F238E27FC236}">
                <a16:creationId xmlns:a16="http://schemas.microsoft.com/office/drawing/2014/main" id="{D7597556-AA83-4FC5-9FC1-39947A5EFBAB}"/>
              </a:ext>
            </a:extLst>
          </p:cNvPr>
          <p:cNvCxnSpPr>
            <a:cxnSpLocks/>
          </p:cNvCxnSpPr>
          <p:nvPr/>
        </p:nvCxnSpPr>
        <p:spPr>
          <a:xfrm>
            <a:off x="2421448" y="5988455"/>
            <a:ext cx="7811354" cy="0"/>
          </a:xfrm>
          <a:prstGeom prst="line">
            <a:avLst/>
          </a:prstGeom>
          <a:ln>
            <a:solidFill>
              <a:srgbClr val="FFB81C"/>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E43D44EC-0125-4FD8-B606-6D80E14E1D64}"/>
              </a:ext>
            </a:extLst>
          </p:cNvPr>
          <p:cNvSpPr txBox="1"/>
          <p:nvPr/>
        </p:nvSpPr>
        <p:spPr>
          <a:xfrm>
            <a:off x="3960832" y="5311774"/>
            <a:ext cx="628762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Highlights next steps, including post-session materials and delivery of Agency Luma updates.</a:t>
            </a:r>
          </a:p>
        </p:txBody>
      </p:sp>
      <p:sp>
        <p:nvSpPr>
          <p:cNvPr id="23" name="TextBox 22">
            <a:extLst>
              <a:ext uri="{FF2B5EF4-FFF2-40B4-BE49-F238E27FC236}">
                <a16:creationId xmlns:a16="http://schemas.microsoft.com/office/drawing/2014/main" id="{7739A367-9BF2-4E5C-B57E-4340A75D6985}"/>
              </a:ext>
            </a:extLst>
          </p:cNvPr>
          <p:cNvSpPr txBox="1"/>
          <p:nvPr/>
        </p:nvSpPr>
        <p:spPr>
          <a:xfrm>
            <a:off x="3933902" y="1652941"/>
            <a:ext cx="640738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000" b="0" i="0" u="none" strike="noStrike" kern="1200" cap="none" spc="0" normalizeH="0" baseline="0" noProof="0" dirty="0">
                <a:ln>
                  <a:noFill/>
                </a:ln>
                <a:solidFill>
                  <a:srgbClr val="FFB81C"/>
                </a:solidFill>
                <a:effectLst/>
                <a:uLnTx/>
                <a:uFillTx/>
                <a:latin typeface="Arial" panose="020B0604020202020204" pitchFamily="34" charset="0"/>
                <a:ea typeface="+mn-ea"/>
                <a:cs typeface="Arial" panose="020B0604020202020204" pitchFamily="34" charset="0"/>
              </a:rPr>
              <a:t>Revisiting Luma and the Case for Change </a:t>
            </a:r>
          </a:p>
        </p:txBody>
      </p:sp>
      <p:sp>
        <p:nvSpPr>
          <p:cNvPr id="24" name="TextBox 23">
            <a:extLst>
              <a:ext uri="{FF2B5EF4-FFF2-40B4-BE49-F238E27FC236}">
                <a16:creationId xmlns:a16="http://schemas.microsoft.com/office/drawing/2014/main" id="{4DAC9C73-9635-4993-8F84-E7872D4C30E9}"/>
              </a:ext>
            </a:extLst>
          </p:cNvPr>
          <p:cNvSpPr txBox="1"/>
          <p:nvPr/>
        </p:nvSpPr>
        <p:spPr>
          <a:xfrm>
            <a:off x="3929679" y="2049769"/>
            <a:ext cx="610164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Overview of Luma’s case for change, and associated benefits for the State of Idaho</a:t>
            </a:r>
            <a:r>
              <a:rPr kumimoji="0" lang="en-US"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t>
            </a:r>
            <a:endPar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8" name="TextBox 27">
            <a:extLst>
              <a:ext uri="{FF2B5EF4-FFF2-40B4-BE49-F238E27FC236}">
                <a16:creationId xmlns:a16="http://schemas.microsoft.com/office/drawing/2014/main" id="{889ED42E-B2C1-42B6-9187-B27577C76FD1}"/>
              </a:ext>
            </a:extLst>
          </p:cNvPr>
          <p:cNvSpPr txBox="1"/>
          <p:nvPr/>
        </p:nvSpPr>
        <p:spPr>
          <a:xfrm>
            <a:off x="3933902" y="2710230"/>
            <a:ext cx="732139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000" b="0" i="0" u="none" strike="noStrike" kern="1200" cap="none" spc="0" normalizeH="0" baseline="0" noProof="0" dirty="0">
                <a:ln>
                  <a:noFill/>
                </a:ln>
                <a:solidFill>
                  <a:srgbClr val="FFB81C"/>
                </a:solidFill>
                <a:effectLst/>
                <a:uLnTx/>
                <a:uFillTx/>
                <a:latin typeface="Arial" panose="020B0604020202020204" pitchFamily="34" charset="0"/>
                <a:ea typeface="+mn-ea"/>
                <a:cs typeface="Arial" panose="020B0604020202020204" pitchFamily="34" charset="0"/>
              </a:rPr>
              <a:t>Luma is Happening</a:t>
            </a:r>
          </a:p>
        </p:txBody>
      </p:sp>
      <p:sp>
        <p:nvSpPr>
          <p:cNvPr id="33" name="TextBox 32">
            <a:extLst>
              <a:ext uri="{FF2B5EF4-FFF2-40B4-BE49-F238E27FC236}">
                <a16:creationId xmlns:a16="http://schemas.microsoft.com/office/drawing/2014/main" id="{7E566FCF-565D-47D3-900F-D5B5BB2730D1}"/>
              </a:ext>
            </a:extLst>
          </p:cNvPr>
          <p:cNvSpPr txBox="1"/>
          <p:nvPr/>
        </p:nvSpPr>
        <p:spPr>
          <a:xfrm>
            <a:off x="3929679" y="3084864"/>
            <a:ext cx="610164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Review of proposed pathway to Go-Live and how we are going to support you and your employees along the journey.</a:t>
            </a:r>
          </a:p>
        </p:txBody>
      </p:sp>
      <p:sp>
        <p:nvSpPr>
          <p:cNvPr id="35" name="TextBox 34">
            <a:extLst>
              <a:ext uri="{FF2B5EF4-FFF2-40B4-BE49-F238E27FC236}">
                <a16:creationId xmlns:a16="http://schemas.microsoft.com/office/drawing/2014/main" id="{AE1B154B-9271-43A1-94ED-75580247BA34}"/>
              </a:ext>
            </a:extLst>
          </p:cNvPr>
          <p:cNvSpPr txBox="1"/>
          <p:nvPr/>
        </p:nvSpPr>
        <p:spPr>
          <a:xfrm>
            <a:off x="3933902" y="3793766"/>
            <a:ext cx="60974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000" b="0" i="0" u="none" strike="noStrike" kern="1200" cap="none" spc="0" normalizeH="0" baseline="0" noProof="0" dirty="0">
                <a:ln>
                  <a:noFill/>
                </a:ln>
                <a:solidFill>
                  <a:srgbClr val="FFB81C"/>
                </a:solidFill>
                <a:effectLst/>
                <a:uLnTx/>
                <a:uFillTx/>
                <a:latin typeface="Arial" panose="020B0604020202020204" pitchFamily="34" charset="0"/>
                <a:ea typeface="+mn-ea"/>
                <a:cs typeface="Arial" panose="020B0604020202020204" pitchFamily="34" charset="0"/>
              </a:rPr>
              <a:t>Together…Is the Only Way to Success</a:t>
            </a:r>
          </a:p>
        </p:txBody>
      </p:sp>
      <p:sp>
        <p:nvSpPr>
          <p:cNvPr id="36" name="TextBox 35">
            <a:extLst>
              <a:ext uri="{FF2B5EF4-FFF2-40B4-BE49-F238E27FC236}">
                <a16:creationId xmlns:a16="http://schemas.microsoft.com/office/drawing/2014/main" id="{82CDAA18-DA1C-49C2-A930-A80D8FF9EDC2}"/>
              </a:ext>
            </a:extLst>
          </p:cNvPr>
          <p:cNvSpPr txBox="1"/>
          <p:nvPr/>
        </p:nvSpPr>
        <p:spPr>
          <a:xfrm>
            <a:off x="3929679" y="4155133"/>
            <a:ext cx="610164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What support looks like and why your visible actions are critical for success.</a:t>
            </a:r>
          </a:p>
        </p:txBody>
      </p:sp>
    </p:spTree>
    <p:extLst>
      <p:ext uri="{BB962C8B-B14F-4D97-AF65-F5344CB8AC3E}">
        <p14:creationId xmlns:p14="http://schemas.microsoft.com/office/powerpoint/2010/main" val="32674860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id="{0D57E8B8-ABF2-4482-9F62-6E00A991E2C8}"/>
              </a:ext>
            </a:extLst>
          </p:cNvPr>
          <p:cNvSpPr txBox="1"/>
          <p:nvPr/>
        </p:nvSpPr>
        <p:spPr>
          <a:xfrm>
            <a:off x="421048" y="220104"/>
            <a:ext cx="752915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92F57"/>
                </a:solidFill>
                <a:effectLst/>
                <a:uLnTx/>
                <a:uFillTx/>
                <a:latin typeface="Arial Rounded MT Bold" panose="020F0704030504030204" pitchFamily="34" charset="0"/>
                <a:ea typeface="+mn-ea"/>
                <a:cs typeface="+mn-cs"/>
              </a:rPr>
              <a:t>Road to Go-Live (Leaders)</a:t>
            </a:r>
          </a:p>
        </p:txBody>
      </p:sp>
      <p:sp>
        <p:nvSpPr>
          <p:cNvPr id="37" name="Rectangle 36">
            <a:extLst>
              <a:ext uri="{FF2B5EF4-FFF2-40B4-BE49-F238E27FC236}">
                <a16:creationId xmlns:a16="http://schemas.microsoft.com/office/drawing/2014/main" id="{5C660CD9-EFC5-4ADC-ABF8-21F1D262D2A0}"/>
              </a:ext>
            </a:extLst>
          </p:cNvPr>
          <p:cNvSpPr/>
          <p:nvPr/>
        </p:nvSpPr>
        <p:spPr>
          <a:xfrm rot="16200000" flipH="1">
            <a:off x="3403348" y="-2143580"/>
            <a:ext cx="70441" cy="6035040"/>
          </a:xfrm>
          <a:prstGeom prst="rect">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6005F986-06C0-448C-9E3A-665A29DE371F}"/>
              </a:ext>
            </a:extLst>
          </p:cNvPr>
          <p:cNvPicPr>
            <a:picLocks noChangeAspect="1"/>
          </p:cNvPicPr>
          <p:nvPr/>
        </p:nvPicPr>
        <p:blipFill rotWithShape="1">
          <a:blip r:embed="rId3">
            <a:extLst>
              <a:ext uri="{28A0092B-C50C-407E-A947-70E740481C1C}">
                <a14:useLocalDpi xmlns:a14="http://schemas.microsoft.com/office/drawing/2010/main" val="0"/>
              </a:ext>
            </a:extLst>
          </a:blip>
          <a:srcRect l="22145" t="4177" r="23750" b="-4177"/>
          <a:stretch/>
        </p:blipFill>
        <p:spPr>
          <a:xfrm>
            <a:off x="11137334" y="6380089"/>
            <a:ext cx="1054666" cy="261208"/>
          </a:xfrm>
          <a:prstGeom prst="rect">
            <a:avLst/>
          </a:prstGeom>
        </p:spPr>
      </p:pic>
      <p:pic>
        <p:nvPicPr>
          <p:cNvPr id="39" name="Picture 38">
            <a:extLst>
              <a:ext uri="{FF2B5EF4-FFF2-40B4-BE49-F238E27FC236}">
                <a16:creationId xmlns:a16="http://schemas.microsoft.com/office/drawing/2014/main" id="{037326AE-9BB0-4566-BBB4-BDB85A9D4087}"/>
              </a:ext>
            </a:extLst>
          </p:cNvPr>
          <p:cNvPicPr>
            <a:picLocks noChangeAspect="1"/>
          </p:cNvPicPr>
          <p:nvPr/>
        </p:nvPicPr>
        <p:blipFill rotWithShape="1">
          <a:blip r:embed="rId3">
            <a:extLst>
              <a:ext uri="{28A0092B-C50C-407E-A947-70E740481C1C}">
                <a14:useLocalDpi xmlns:a14="http://schemas.microsoft.com/office/drawing/2010/main" val="0"/>
              </a:ext>
            </a:extLst>
          </a:blip>
          <a:srcRect l="22145" t="4177" r="23750" b="-4177"/>
          <a:stretch/>
        </p:blipFill>
        <p:spPr>
          <a:xfrm>
            <a:off x="11137334" y="6380089"/>
            <a:ext cx="1054666" cy="261208"/>
          </a:xfrm>
          <a:prstGeom prst="rect">
            <a:avLst/>
          </a:prstGeom>
        </p:spPr>
      </p:pic>
      <p:pic>
        <p:nvPicPr>
          <p:cNvPr id="40" name="Picture 39">
            <a:extLst>
              <a:ext uri="{FF2B5EF4-FFF2-40B4-BE49-F238E27FC236}">
                <a16:creationId xmlns:a16="http://schemas.microsoft.com/office/drawing/2014/main" id="{2159BE13-FEBE-47FF-8CCC-88153779B6F6}"/>
              </a:ext>
            </a:extLst>
          </p:cNvPr>
          <p:cNvPicPr>
            <a:picLocks noChangeAspect="1"/>
          </p:cNvPicPr>
          <p:nvPr/>
        </p:nvPicPr>
        <p:blipFill rotWithShape="1">
          <a:blip r:embed="rId3">
            <a:extLst>
              <a:ext uri="{28A0092B-C50C-407E-A947-70E740481C1C}">
                <a14:useLocalDpi xmlns:a14="http://schemas.microsoft.com/office/drawing/2010/main" val="0"/>
              </a:ext>
            </a:extLst>
          </a:blip>
          <a:srcRect l="22145" t="4177" r="23750" b="-4177"/>
          <a:stretch/>
        </p:blipFill>
        <p:spPr>
          <a:xfrm>
            <a:off x="11137334" y="6380089"/>
            <a:ext cx="1054666" cy="261208"/>
          </a:xfrm>
          <a:prstGeom prst="rect">
            <a:avLst/>
          </a:prstGeom>
        </p:spPr>
      </p:pic>
      <p:sp>
        <p:nvSpPr>
          <p:cNvPr id="41" name="TextBox 40">
            <a:extLst>
              <a:ext uri="{FF2B5EF4-FFF2-40B4-BE49-F238E27FC236}">
                <a16:creationId xmlns:a16="http://schemas.microsoft.com/office/drawing/2014/main" id="{0D419E4E-E770-43E7-AB84-C7F91FC21809}"/>
              </a:ext>
            </a:extLst>
          </p:cNvPr>
          <p:cNvSpPr txBox="1"/>
          <p:nvPr/>
        </p:nvSpPr>
        <p:spPr>
          <a:xfrm>
            <a:off x="9421606" y="6407590"/>
            <a:ext cx="2092097"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Dates subject to change</a:t>
            </a:r>
          </a:p>
        </p:txBody>
      </p:sp>
      <p:pic>
        <p:nvPicPr>
          <p:cNvPr id="42" name="Picture 41">
            <a:extLst>
              <a:ext uri="{FF2B5EF4-FFF2-40B4-BE49-F238E27FC236}">
                <a16:creationId xmlns:a16="http://schemas.microsoft.com/office/drawing/2014/main" id="{3C63EBB5-1695-4ED4-9E20-D6CF4B366370}"/>
              </a:ext>
            </a:extLst>
          </p:cNvPr>
          <p:cNvPicPr>
            <a:picLocks noChangeAspect="1"/>
          </p:cNvPicPr>
          <p:nvPr/>
        </p:nvPicPr>
        <p:blipFill rotWithShape="1">
          <a:blip r:embed="rId3">
            <a:extLst>
              <a:ext uri="{28A0092B-C50C-407E-A947-70E740481C1C}">
                <a14:useLocalDpi xmlns:a14="http://schemas.microsoft.com/office/drawing/2010/main" val="0"/>
              </a:ext>
            </a:extLst>
          </a:blip>
          <a:srcRect l="22145" t="4177" r="23750" b="-4177"/>
          <a:stretch/>
        </p:blipFill>
        <p:spPr>
          <a:xfrm>
            <a:off x="11137334" y="6380089"/>
            <a:ext cx="1054666" cy="261208"/>
          </a:xfrm>
          <a:prstGeom prst="rect">
            <a:avLst/>
          </a:prstGeom>
        </p:spPr>
      </p:pic>
      <p:grpSp>
        <p:nvGrpSpPr>
          <p:cNvPr id="43" name="Group 42">
            <a:extLst>
              <a:ext uri="{FF2B5EF4-FFF2-40B4-BE49-F238E27FC236}">
                <a16:creationId xmlns:a16="http://schemas.microsoft.com/office/drawing/2014/main" id="{CA00A687-90DC-40D9-83A1-1FF1DE802E3B}"/>
              </a:ext>
            </a:extLst>
          </p:cNvPr>
          <p:cNvGrpSpPr/>
          <p:nvPr/>
        </p:nvGrpSpPr>
        <p:grpSpPr>
          <a:xfrm flipH="1">
            <a:off x="-419468" y="2996103"/>
            <a:ext cx="18027980" cy="5590958"/>
            <a:chOff x="-5054581" y="2973801"/>
            <a:chExt cx="18027980" cy="5590958"/>
          </a:xfrm>
        </p:grpSpPr>
        <p:sp>
          <p:nvSpPr>
            <p:cNvPr id="44" name="Rectangle 7">
              <a:extLst>
                <a:ext uri="{FF2B5EF4-FFF2-40B4-BE49-F238E27FC236}">
                  <a16:creationId xmlns:a16="http://schemas.microsoft.com/office/drawing/2014/main" id="{ACC86607-24ED-4F4F-BABD-21BC4C1458A6}"/>
                </a:ext>
              </a:extLst>
            </p:cNvPr>
            <p:cNvSpPr/>
            <p:nvPr/>
          </p:nvSpPr>
          <p:spPr>
            <a:xfrm>
              <a:off x="-5054581" y="4567568"/>
              <a:ext cx="18021362" cy="3273201"/>
            </a:xfrm>
            <a:custGeom>
              <a:avLst/>
              <a:gdLst>
                <a:gd name="connsiteX0" fmla="*/ 0 w 13625383"/>
                <a:gd name="connsiteY0" fmla="*/ 0 h 1503611"/>
                <a:gd name="connsiteX1" fmla="*/ 13625383 w 13625383"/>
                <a:gd name="connsiteY1" fmla="*/ 0 h 1503611"/>
                <a:gd name="connsiteX2" fmla="*/ 13625383 w 13625383"/>
                <a:gd name="connsiteY2" fmla="*/ 1503611 h 1503611"/>
                <a:gd name="connsiteX3" fmla="*/ 0 w 13625383"/>
                <a:gd name="connsiteY3" fmla="*/ 1503611 h 1503611"/>
                <a:gd name="connsiteX4" fmla="*/ 0 w 13625383"/>
                <a:gd name="connsiteY4" fmla="*/ 0 h 1503611"/>
                <a:gd name="connsiteX0" fmla="*/ 0 w 13625383"/>
                <a:gd name="connsiteY0" fmla="*/ 210065 h 1713676"/>
                <a:gd name="connsiteX1" fmla="*/ 13526529 w 13625383"/>
                <a:gd name="connsiteY1" fmla="*/ 0 h 1713676"/>
                <a:gd name="connsiteX2" fmla="*/ 13625383 w 13625383"/>
                <a:gd name="connsiteY2" fmla="*/ 1713676 h 1713676"/>
                <a:gd name="connsiteX3" fmla="*/ 0 w 13625383"/>
                <a:gd name="connsiteY3" fmla="*/ 1713676 h 1713676"/>
                <a:gd name="connsiteX4" fmla="*/ 0 w 13625383"/>
                <a:gd name="connsiteY4" fmla="*/ 210065 h 1713676"/>
                <a:gd name="connsiteX0" fmla="*/ 0 w 13625383"/>
                <a:gd name="connsiteY0" fmla="*/ 210065 h 1713676"/>
                <a:gd name="connsiteX1" fmla="*/ 7352269 w 13625383"/>
                <a:gd name="connsiteY1" fmla="*/ 82584 h 1713676"/>
                <a:gd name="connsiteX2" fmla="*/ 13526529 w 13625383"/>
                <a:gd name="connsiteY2" fmla="*/ 0 h 1713676"/>
                <a:gd name="connsiteX3" fmla="*/ 13625383 w 13625383"/>
                <a:gd name="connsiteY3" fmla="*/ 1713676 h 1713676"/>
                <a:gd name="connsiteX4" fmla="*/ 0 w 13625383"/>
                <a:gd name="connsiteY4" fmla="*/ 1713676 h 1713676"/>
                <a:gd name="connsiteX5" fmla="*/ 0 w 13625383"/>
                <a:gd name="connsiteY5" fmla="*/ 210065 h 1713676"/>
                <a:gd name="connsiteX0" fmla="*/ 0 w 13637740"/>
                <a:gd name="connsiteY0" fmla="*/ 1445740 h 2949351"/>
                <a:gd name="connsiteX1" fmla="*/ 7352269 w 13637740"/>
                <a:gd name="connsiteY1" fmla="*/ 1318259 h 2949351"/>
                <a:gd name="connsiteX2" fmla="*/ 13637740 w 13637740"/>
                <a:gd name="connsiteY2" fmla="*/ 0 h 2949351"/>
                <a:gd name="connsiteX3" fmla="*/ 13625383 w 13637740"/>
                <a:gd name="connsiteY3" fmla="*/ 2949351 h 2949351"/>
                <a:gd name="connsiteX4" fmla="*/ 0 w 13637740"/>
                <a:gd name="connsiteY4" fmla="*/ 2949351 h 2949351"/>
                <a:gd name="connsiteX5" fmla="*/ 0 w 13637740"/>
                <a:gd name="connsiteY5" fmla="*/ 1445740 h 2949351"/>
                <a:gd name="connsiteX0" fmla="*/ 0 w 13637740"/>
                <a:gd name="connsiteY0" fmla="*/ 1445740 h 2949351"/>
                <a:gd name="connsiteX1" fmla="*/ 7364626 w 13637740"/>
                <a:gd name="connsiteY1" fmla="*/ 1058767 h 2949351"/>
                <a:gd name="connsiteX2" fmla="*/ 13637740 w 13637740"/>
                <a:gd name="connsiteY2" fmla="*/ 0 h 2949351"/>
                <a:gd name="connsiteX3" fmla="*/ 13625383 w 13637740"/>
                <a:gd name="connsiteY3" fmla="*/ 2949351 h 2949351"/>
                <a:gd name="connsiteX4" fmla="*/ 0 w 13637740"/>
                <a:gd name="connsiteY4" fmla="*/ 2949351 h 2949351"/>
                <a:gd name="connsiteX5" fmla="*/ 0 w 13637740"/>
                <a:gd name="connsiteY5" fmla="*/ 1445740 h 2949351"/>
                <a:gd name="connsiteX0" fmla="*/ 0 w 13637740"/>
                <a:gd name="connsiteY0" fmla="*/ 1445740 h 2949351"/>
                <a:gd name="connsiteX1" fmla="*/ 7337010 w 13637740"/>
                <a:gd name="connsiteY1" fmla="*/ 762205 h 2949351"/>
                <a:gd name="connsiteX2" fmla="*/ 13637740 w 13637740"/>
                <a:gd name="connsiteY2" fmla="*/ 0 h 2949351"/>
                <a:gd name="connsiteX3" fmla="*/ 13625383 w 13637740"/>
                <a:gd name="connsiteY3" fmla="*/ 2949351 h 2949351"/>
                <a:gd name="connsiteX4" fmla="*/ 0 w 13637740"/>
                <a:gd name="connsiteY4" fmla="*/ 2949351 h 2949351"/>
                <a:gd name="connsiteX5" fmla="*/ 0 w 13637740"/>
                <a:gd name="connsiteY5" fmla="*/ 1445740 h 2949351"/>
                <a:gd name="connsiteX0" fmla="*/ 0 w 13659027"/>
                <a:gd name="connsiteY0" fmla="*/ 931390 h 2435001"/>
                <a:gd name="connsiteX1" fmla="*/ 7337010 w 13659027"/>
                <a:gd name="connsiteY1" fmla="*/ 247855 h 2435001"/>
                <a:gd name="connsiteX2" fmla="*/ 13659027 w 13659027"/>
                <a:gd name="connsiteY2" fmla="*/ 0 h 2435001"/>
                <a:gd name="connsiteX3" fmla="*/ 13625383 w 13659027"/>
                <a:gd name="connsiteY3" fmla="*/ 2435001 h 2435001"/>
                <a:gd name="connsiteX4" fmla="*/ 0 w 13659027"/>
                <a:gd name="connsiteY4" fmla="*/ 2435001 h 2435001"/>
                <a:gd name="connsiteX5" fmla="*/ 0 w 13659027"/>
                <a:gd name="connsiteY5" fmla="*/ 931390 h 2435001"/>
                <a:gd name="connsiteX0" fmla="*/ 0 w 13659027"/>
                <a:gd name="connsiteY0" fmla="*/ 931390 h 2435001"/>
                <a:gd name="connsiteX1" fmla="*/ 7337010 w 13659027"/>
                <a:gd name="connsiteY1" fmla="*/ 428830 h 2435001"/>
                <a:gd name="connsiteX2" fmla="*/ 13659027 w 13659027"/>
                <a:gd name="connsiteY2" fmla="*/ 0 h 2435001"/>
                <a:gd name="connsiteX3" fmla="*/ 13625383 w 13659027"/>
                <a:gd name="connsiteY3" fmla="*/ 2435001 h 2435001"/>
                <a:gd name="connsiteX4" fmla="*/ 0 w 13659027"/>
                <a:gd name="connsiteY4" fmla="*/ 2435001 h 2435001"/>
                <a:gd name="connsiteX5" fmla="*/ 0 w 13659027"/>
                <a:gd name="connsiteY5" fmla="*/ 931390 h 2435001"/>
                <a:gd name="connsiteX0" fmla="*/ 0 w 13630644"/>
                <a:gd name="connsiteY0" fmla="*/ 1375890 h 2879501"/>
                <a:gd name="connsiteX1" fmla="*/ 7337010 w 13630644"/>
                <a:gd name="connsiteY1" fmla="*/ 873330 h 2879501"/>
                <a:gd name="connsiteX2" fmla="*/ 13630644 w 13630644"/>
                <a:gd name="connsiteY2" fmla="*/ 0 h 2879501"/>
                <a:gd name="connsiteX3" fmla="*/ 13625383 w 13630644"/>
                <a:gd name="connsiteY3" fmla="*/ 2879501 h 2879501"/>
                <a:gd name="connsiteX4" fmla="*/ 0 w 13630644"/>
                <a:gd name="connsiteY4" fmla="*/ 2879501 h 2879501"/>
                <a:gd name="connsiteX5" fmla="*/ 0 w 13630644"/>
                <a:gd name="connsiteY5" fmla="*/ 1375890 h 2879501"/>
                <a:gd name="connsiteX0" fmla="*/ 0 w 13630644"/>
                <a:gd name="connsiteY0" fmla="*/ 1198090 h 2701701"/>
                <a:gd name="connsiteX1" fmla="*/ 7337010 w 13630644"/>
                <a:gd name="connsiteY1" fmla="*/ 695530 h 2701701"/>
                <a:gd name="connsiteX2" fmla="*/ 13630644 w 13630644"/>
                <a:gd name="connsiteY2" fmla="*/ 0 h 2701701"/>
                <a:gd name="connsiteX3" fmla="*/ 13625383 w 13630644"/>
                <a:gd name="connsiteY3" fmla="*/ 2701701 h 2701701"/>
                <a:gd name="connsiteX4" fmla="*/ 0 w 13630644"/>
                <a:gd name="connsiteY4" fmla="*/ 2701701 h 2701701"/>
                <a:gd name="connsiteX5" fmla="*/ 0 w 13630644"/>
                <a:gd name="connsiteY5" fmla="*/ 1198090 h 2701701"/>
                <a:gd name="connsiteX0" fmla="*/ 0 w 13640246"/>
                <a:gd name="connsiteY0" fmla="*/ 1553690 h 3057301"/>
                <a:gd name="connsiteX1" fmla="*/ 7337010 w 13640246"/>
                <a:gd name="connsiteY1" fmla="*/ 1051130 h 3057301"/>
                <a:gd name="connsiteX2" fmla="*/ 13640246 w 13640246"/>
                <a:gd name="connsiteY2" fmla="*/ 0 h 3057301"/>
                <a:gd name="connsiteX3" fmla="*/ 13625383 w 13640246"/>
                <a:gd name="connsiteY3" fmla="*/ 3057301 h 3057301"/>
                <a:gd name="connsiteX4" fmla="*/ 0 w 13640246"/>
                <a:gd name="connsiteY4" fmla="*/ 3057301 h 3057301"/>
                <a:gd name="connsiteX5" fmla="*/ 0 w 13640246"/>
                <a:gd name="connsiteY5" fmla="*/ 1553690 h 3057301"/>
                <a:gd name="connsiteX0" fmla="*/ 0 w 13630644"/>
                <a:gd name="connsiteY0" fmla="*/ 1845790 h 3349401"/>
                <a:gd name="connsiteX1" fmla="*/ 7337010 w 13630644"/>
                <a:gd name="connsiteY1" fmla="*/ 1343230 h 3349401"/>
                <a:gd name="connsiteX2" fmla="*/ 13630644 w 13630644"/>
                <a:gd name="connsiteY2" fmla="*/ 0 h 3349401"/>
                <a:gd name="connsiteX3" fmla="*/ 13625383 w 13630644"/>
                <a:gd name="connsiteY3" fmla="*/ 3349401 h 3349401"/>
                <a:gd name="connsiteX4" fmla="*/ 0 w 13630644"/>
                <a:gd name="connsiteY4" fmla="*/ 3349401 h 3349401"/>
                <a:gd name="connsiteX5" fmla="*/ 0 w 13630644"/>
                <a:gd name="connsiteY5" fmla="*/ 1845790 h 3349401"/>
                <a:gd name="connsiteX0" fmla="*/ 0 w 13630644"/>
                <a:gd name="connsiteY0" fmla="*/ 1845790 h 3349401"/>
                <a:gd name="connsiteX1" fmla="*/ 7337010 w 13630644"/>
                <a:gd name="connsiteY1" fmla="*/ 1343230 h 3349401"/>
                <a:gd name="connsiteX2" fmla="*/ 13630644 w 13630644"/>
                <a:gd name="connsiteY2" fmla="*/ 0 h 3349401"/>
                <a:gd name="connsiteX3" fmla="*/ 13625383 w 13630644"/>
                <a:gd name="connsiteY3" fmla="*/ 3349401 h 3349401"/>
                <a:gd name="connsiteX4" fmla="*/ 0 w 13630644"/>
                <a:gd name="connsiteY4" fmla="*/ 3349401 h 3349401"/>
                <a:gd name="connsiteX5" fmla="*/ 0 w 13630644"/>
                <a:gd name="connsiteY5" fmla="*/ 1845790 h 3349401"/>
                <a:gd name="connsiteX0" fmla="*/ 0 w 13625640"/>
                <a:gd name="connsiteY0" fmla="*/ 1769590 h 3273201"/>
                <a:gd name="connsiteX1" fmla="*/ 7337010 w 13625640"/>
                <a:gd name="connsiteY1" fmla="*/ 1267030 h 3273201"/>
                <a:gd name="connsiteX2" fmla="*/ 13621042 w 13625640"/>
                <a:gd name="connsiteY2" fmla="*/ 0 h 3273201"/>
                <a:gd name="connsiteX3" fmla="*/ 13625383 w 13625640"/>
                <a:gd name="connsiteY3" fmla="*/ 3273201 h 3273201"/>
                <a:gd name="connsiteX4" fmla="*/ 0 w 13625640"/>
                <a:gd name="connsiteY4" fmla="*/ 3273201 h 3273201"/>
                <a:gd name="connsiteX5" fmla="*/ 0 w 13625640"/>
                <a:gd name="connsiteY5" fmla="*/ 1769590 h 327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25640" h="3273201">
                  <a:moveTo>
                    <a:pt x="0" y="1769590"/>
                  </a:moveTo>
                  <a:lnTo>
                    <a:pt x="7337010" y="1267030"/>
                  </a:lnTo>
                  <a:cubicBezTo>
                    <a:pt x="9434888" y="1035187"/>
                    <a:pt x="10284474" y="727143"/>
                    <a:pt x="13621042" y="0"/>
                  </a:cubicBezTo>
                  <a:cubicBezTo>
                    <a:pt x="13619288" y="959834"/>
                    <a:pt x="13627137" y="2313367"/>
                    <a:pt x="13625383" y="3273201"/>
                  </a:cubicBezTo>
                  <a:lnTo>
                    <a:pt x="0" y="3273201"/>
                  </a:lnTo>
                  <a:lnTo>
                    <a:pt x="0" y="1769590"/>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5" name="Picture 44" descr="A picture containing text, electronics, display&#10;&#10;Description automatically generated">
              <a:extLst>
                <a:ext uri="{FF2B5EF4-FFF2-40B4-BE49-F238E27FC236}">
                  <a16:creationId xmlns:a16="http://schemas.microsoft.com/office/drawing/2014/main" id="{1C9E78D7-6CA4-40E0-A99D-116D0D6EEC33}"/>
                </a:ext>
              </a:extLst>
            </p:cNvPr>
            <p:cNvPicPr>
              <a:picLocks noChangeAspect="1"/>
            </p:cNvPicPr>
            <p:nvPr/>
          </p:nvPicPr>
          <p:blipFill rotWithShape="1">
            <a:blip r:embed="rId4">
              <a:extLst>
                <a:ext uri="{28A0092B-C50C-407E-A947-70E740481C1C}">
                  <a14:useLocalDpi xmlns:a14="http://schemas.microsoft.com/office/drawing/2010/main" val="0"/>
                </a:ext>
              </a:extLst>
            </a:blip>
            <a:srcRect l="3526"/>
            <a:stretch/>
          </p:blipFill>
          <p:spPr>
            <a:xfrm>
              <a:off x="-5054581" y="2973801"/>
              <a:ext cx="18027980" cy="5590958"/>
            </a:xfrm>
            <a:prstGeom prst="rect">
              <a:avLst/>
            </a:prstGeom>
          </p:spPr>
        </p:pic>
      </p:grpSp>
      <p:graphicFrame>
        <p:nvGraphicFramePr>
          <p:cNvPr id="46" name="Table 8">
            <a:extLst>
              <a:ext uri="{FF2B5EF4-FFF2-40B4-BE49-F238E27FC236}">
                <a16:creationId xmlns:a16="http://schemas.microsoft.com/office/drawing/2014/main" id="{020201EC-8007-40CB-B02C-95B7A1D236EF}"/>
              </a:ext>
            </a:extLst>
          </p:cNvPr>
          <p:cNvGraphicFramePr>
            <a:graphicFrameLocks noGrp="1"/>
          </p:cNvGraphicFramePr>
          <p:nvPr/>
        </p:nvGraphicFramePr>
        <p:xfrm>
          <a:off x="408345" y="980895"/>
          <a:ext cx="11105360" cy="5237643"/>
        </p:xfrm>
        <a:graphic>
          <a:graphicData uri="http://schemas.openxmlformats.org/drawingml/2006/table">
            <a:tbl>
              <a:tblPr firstRow="1" bandRow="1">
                <a:tableStyleId>{5C22544A-7EE6-4342-B048-85BDC9FD1C3A}</a:tableStyleId>
              </a:tblPr>
              <a:tblGrid>
                <a:gridCol w="1388170">
                  <a:extLst>
                    <a:ext uri="{9D8B030D-6E8A-4147-A177-3AD203B41FA5}">
                      <a16:colId xmlns:a16="http://schemas.microsoft.com/office/drawing/2014/main" val="2362942302"/>
                    </a:ext>
                  </a:extLst>
                </a:gridCol>
                <a:gridCol w="1388170">
                  <a:extLst>
                    <a:ext uri="{9D8B030D-6E8A-4147-A177-3AD203B41FA5}">
                      <a16:colId xmlns:a16="http://schemas.microsoft.com/office/drawing/2014/main" val="2003861014"/>
                    </a:ext>
                  </a:extLst>
                </a:gridCol>
                <a:gridCol w="1388170">
                  <a:extLst>
                    <a:ext uri="{9D8B030D-6E8A-4147-A177-3AD203B41FA5}">
                      <a16:colId xmlns:a16="http://schemas.microsoft.com/office/drawing/2014/main" val="943040478"/>
                    </a:ext>
                  </a:extLst>
                </a:gridCol>
                <a:gridCol w="1388170">
                  <a:extLst>
                    <a:ext uri="{9D8B030D-6E8A-4147-A177-3AD203B41FA5}">
                      <a16:colId xmlns:a16="http://schemas.microsoft.com/office/drawing/2014/main" val="3839414329"/>
                    </a:ext>
                  </a:extLst>
                </a:gridCol>
                <a:gridCol w="1388170">
                  <a:extLst>
                    <a:ext uri="{9D8B030D-6E8A-4147-A177-3AD203B41FA5}">
                      <a16:colId xmlns:a16="http://schemas.microsoft.com/office/drawing/2014/main" val="1747244383"/>
                    </a:ext>
                  </a:extLst>
                </a:gridCol>
                <a:gridCol w="1388170">
                  <a:extLst>
                    <a:ext uri="{9D8B030D-6E8A-4147-A177-3AD203B41FA5}">
                      <a16:colId xmlns:a16="http://schemas.microsoft.com/office/drawing/2014/main" val="1367552650"/>
                    </a:ext>
                  </a:extLst>
                </a:gridCol>
                <a:gridCol w="1388170">
                  <a:extLst>
                    <a:ext uri="{9D8B030D-6E8A-4147-A177-3AD203B41FA5}">
                      <a16:colId xmlns:a16="http://schemas.microsoft.com/office/drawing/2014/main" val="4262297993"/>
                    </a:ext>
                  </a:extLst>
                </a:gridCol>
                <a:gridCol w="1388170">
                  <a:extLst>
                    <a:ext uri="{9D8B030D-6E8A-4147-A177-3AD203B41FA5}">
                      <a16:colId xmlns:a16="http://schemas.microsoft.com/office/drawing/2014/main" val="4235504583"/>
                    </a:ext>
                  </a:extLst>
                </a:gridCol>
              </a:tblGrid>
              <a:tr h="336461">
                <a:tc>
                  <a:txBody>
                    <a:bodyPr/>
                    <a:lstStyle/>
                    <a:p>
                      <a:r>
                        <a:rPr lang="en-US" dirty="0"/>
                        <a:t>Dec</a:t>
                      </a:r>
                    </a:p>
                  </a:txBody>
                  <a:tcPr>
                    <a:lnB w="38100" cmpd="sng">
                      <a:noFill/>
                    </a:lnB>
                    <a:solidFill>
                      <a:schemeClr val="bg2">
                        <a:lumMod val="75000"/>
                        <a:alpha val="94000"/>
                      </a:schemeClr>
                    </a:solidFill>
                  </a:tcPr>
                </a:tc>
                <a:tc>
                  <a:txBody>
                    <a:bodyPr/>
                    <a:lstStyle/>
                    <a:p>
                      <a:r>
                        <a:rPr lang="en-US" dirty="0"/>
                        <a:t>Jan</a:t>
                      </a:r>
                    </a:p>
                  </a:txBody>
                  <a:tcPr>
                    <a:lnB w="38100" cmpd="sng">
                      <a:noFill/>
                    </a:lnB>
                    <a:solidFill>
                      <a:schemeClr val="bg2">
                        <a:lumMod val="75000"/>
                        <a:alpha val="94000"/>
                      </a:schemeClr>
                    </a:solidFill>
                  </a:tcPr>
                </a:tc>
                <a:tc>
                  <a:txBody>
                    <a:bodyPr/>
                    <a:lstStyle/>
                    <a:p>
                      <a:r>
                        <a:rPr lang="en-US" dirty="0"/>
                        <a:t>Feb</a:t>
                      </a:r>
                    </a:p>
                  </a:txBody>
                  <a:tcPr>
                    <a:lnB w="38100" cmpd="sng">
                      <a:noFill/>
                    </a:lnB>
                    <a:solidFill>
                      <a:schemeClr val="bg2">
                        <a:lumMod val="75000"/>
                        <a:alpha val="94000"/>
                      </a:schemeClr>
                    </a:solidFill>
                  </a:tcPr>
                </a:tc>
                <a:tc>
                  <a:txBody>
                    <a:bodyPr/>
                    <a:lstStyle/>
                    <a:p>
                      <a:r>
                        <a:rPr lang="en-US" dirty="0"/>
                        <a:t>Mar</a:t>
                      </a:r>
                    </a:p>
                  </a:txBody>
                  <a:tcPr>
                    <a:lnB w="38100" cmpd="sng">
                      <a:noFill/>
                    </a:lnB>
                    <a:solidFill>
                      <a:schemeClr val="bg2">
                        <a:lumMod val="75000"/>
                        <a:alpha val="94000"/>
                      </a:schemeClr>
                    </a:solidFill>
                  </a:tcPr>
                </a:tc>
                <a:tc>
                  <a:txBody>
                    <a:bodyPr/>
                    <a:lstStyle/>
                    <a:p>
                      <a:r>
                        <a:rPr lang="en-US" dirty="0"/>
                        <a:t>Apr</a:t>
                      </a:r>
                    </a:p>
                  </a:txBody>
                  <a:tcPr>
                    <a:lnB w="38100" cmpd="sng">
                      <a:noFill/>
                    </a:lnB>
                    <a:solidFill>
                      <a:schemeClr val="bg2">
                        <a:lumMod val="75000"/>
                        <a:alpha val="94000"/>
                      </a:schemeClr>
                    </a:solidFill>
                  </a:tcPr>
                </a:tc>
                <a:tc>
                  <a:txBody>
                    <a:bodyPr/>
                    <a:lstStyle/>
                    <a:p>
                      <a:r>
                        <a:rPr lang="en-US" dirty="0"/>
                        <a:t>May</a:t>
                      </a:r>
                    </a:p>
                  </a:txBody>
                  <a:tcPr>
                    <a:lnB w="38100" cmpd="sng">
                      <a:noFill/>
                    </a:lnB>
                    <a:solidFill>
                      <a:schemeClr val="bg2">
                        <a:lumMod val="75000"/>
                        <a:alpha val="94000"/>
                      </a:schemeClr>
                    </a:solidFill>
                  </a:tcPr>
                </a:tc>
                <a:tc>
                  <a:txBody>
                    <a:bodyPr/>
                    <a:lstStyle/>
                    <a:p>
                      <a:r>
                        <a:rPr lang="en-US" dirty="0"/>
                        <a:t>Jun</a:t>
                      </a:r>
                    </a:p>
                  </a:txBody>
                  <a:tcPr>
                    <a:lnB w="38100" cmpd="sng">
                      <a:noFill/>
                    </a:lnB>
                    <a:solidFill>
                      <a:schemeClr val="bg2">
                        <a:lumMod val="75000"/>
                        <a:alpha val="94000"/>
                      </a:schemeClr>
                    </a:solidFill>
                  </a:tcPr>
                </a:tc>
                <a:tc>
                  <a:txBody>
                    <a:bodyPr/>
                    <a:lstStyle/>
                    <a:p>
                      <a:r>
                        <a:rPr lang="en-US" dirty="0"/>
                        <a:t>Jul</a:t>
                      </a:r>
                    </a:p>
                  </a:txBody>
                  <a:tcPr>
                    <a:lnB w="38100" cmpd="sng">
                      <a:noFill/>
                    </a:lnB>
                    <a:solidFill>
                      <a:schemeClr val="bg2">
                        <a:lumMod val="75000"/>
                        <a:alpha val="94000"/>
                      </a:schemeClr>
                    </a:solidFill>
                  </a:tcPr>
                </a:tc>
                <a:extLst>
                  <a:ext uri="{0D108BD9-81ED-4DB2-BD59-A6C34878D82A}">
                    <a16:rowId xmlns:a16="http://schemas.microsoft.com/office/drawing/2014/main" val="923125530"/>
                  </a:ext>
                </a:extLst>
              </a:tr>
              <a:tr h="4871883">
                <a:tc>
                  <a:txBody>
                    <a:bodyPr/>
                    <a:lstStyle/>
                    <a:p>
                      <a:endParaRPr lang="en-US" dirty="0"/>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alpha val="94000"/>
                      </a:schemeClr>
                    </a:solidFill>
                  </a:tcPr>
                </a:tc>
                <a:tc>
                  <a:txBody>
                    <a:bodyPr/>
                    <a:lstStyle/>
                    <a:p>
                      <a:endParaRPr lang="en-US" dirty="0"/>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alpha val="94000"/>
                      </a:schemeClr>
                    </a:solidFill>
                  </a:tcPr>
                </a:tc>
                <a:tc>
                  <a:txBody>
                    <a:bodyPr/>
                    <a:lstStyle/>
                    <a:p>
                      <a:endParaRPr lang="en-US" dirty="0"/>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alpha val="94000"/>
                      </a:schemeClr>
                    </a:solidFill>
                  </a:tcPr>
                </a:tc>
                <a:tc>
                  <a:txBody>
                    <a:bodyPr/>
                    <a:lstStyle/>
                    <a:p>
                      <a:endParaRPr lang="en-US" dirty="0"/>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alpha val="94000"/>
                      </a:schemeClr>
                    </a:solidFill>
                  </a:tcPr>
                </a:tc>
                <a:tc>
                  <a:txBody>
                    <a:bodyPr/>
                    <a:lstStyle/>
                    <a:p>
                      <a:endParaRPr lang="en-US" dirty="0"/>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alpha val="94000"/>
                      </a:schemeClr>
                    </a:solidFill>
                  </a:tcPr>
                </a:tc>
                <a:tc>
                  <a:txBody>
                    <a:bodyPr/>
                    <a:lstStyle/>
                    <a:p>
                      <a:endParaRPr lang="en-US" dirty="0"/>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alpha val="94000"/>
                      </a:schemeClr>
                    </a:solidFill>
                  </a:tcPr>
                </a:tc>
                <a:tc>
                  <a:txBody>
                    <a:bodyPr/>
                    <a:lstStyle/>
                    <a:p>
                      <a:endParaRPr lang="en-US" dirty="0"/>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alpha val="94000"/>
                      </a:schemeClr>
                    </a:solidFill>
                  </a:tcPr>
                </a:tc>
                <a:tc>
                  <a:txBody>
                    <a:bodyPr/>
                    <a:lstStyle/>
                    <a:p>
                      <a:endParaRPr lang="en-US" dirty="0"/>
                    </a:p>
                  </a:txBody>
                  <a:tcPr>
                    <a:lnL w="12700" cap="flat" cmpd="sng" algn="ctr">
                      <a:solidFill>
                        <a:schemeClr val="bg2">
                          <a:lumMod val="90000"/>
                        </a:schemeClr>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bg1">
                        <a:alpha val="94000"/>
                      </a:schemeClr>
                    </a:solidFill>
                  </a:tcPr>
                </a:tc>
                <a:extLst>
                  <a:ext uri="{0D108BD9-81ED-4DB2-BD59-A6C34878D82A}">
                    <a16:rowId xmlns:a16="http://schemas.microsoft.com/office/drawing/2014/main" val="3644759488"/>
                  </a:ext>
                </a:extLst>
              </a:tr>
            </a:tbl>
          </a:graphicData>
        </a:graphic>
      </p:graphicFrame>
      <p:sp>
        <p:nvSpPr>
          <p:cNvPr id="47" name="TextBox 46">
            <a:extLst>
              <a:ext uri="{FF2B5EF4-FFF2-40B4-BE49-F238E27FC236}">
                <a16:creationId xmlns:a16="http://schemas.microsoft.com/office/drawing/2014/main" id="{0AECC551-993A-4682-87F5-AC111EEDB8EC}"/>
              </a:ext>
            </a:extLst>
          </p:cNvPr>
          <p:cNvSpPr txBox="1"/>
          <p:nvPr/>
        </p:nvSpPr>
        <p:spPr>
          <a:xfrm>
            <a:off x="7650246" y="2359571"/>
            <a:ext cx="1591722" cy="707886"/>
          </a:xfrm>
          <a:prstGeom prst="rect">
            <a:avLst/>
          </a:prstGeom>
          <a:noFill/>
        </p:spPr>
        <p:txBody>
          <a:bodyPr wrap="square" lIns="121920" tIns="60960" rIns="121920" bIns="6096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7E6E6">
                    <a:lumMod val="25000"/>
                  </a:srgbClr>
                </a:solidFill>
                <a:effectLst/>
                <a:uLnTx/>
                <a:uFillTx/>
                <a:latin typeface="Arial" panose="020B0604020202020204" pitchFamily="34" charset="0"/>
                <a:ea typeface="+mn-ea"/>
                <a:cs typeface="Arial" panose="020B0604020202020204" pitchFamily="34" charset="0"/>
              </a:rPr>
              <a:t>Supplier Portal Go-Live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May 1</a:t>
            </a:r>
            <a:r>
              <a:rPr kumimoji="0" lang="en-US" sz="10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st</a:t>
            </a: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48" name="TextBox 47">
            <a:extLst>
              <a:ext uri="{FF2B5EF4-FFF2-40B4-BE49-F238E27FC236}">
                <a16:creationId xmlns:a16="http://schemas.microsoft.com/office/drawing/2014/main" id="{BE55F878-A865-4C0B-A252-883DD530A0DA}"/>
              </a:ext>
            </a:extLst>
          </p:cNvPr>
          <p:cNvSpPr txBox="1"/>
          <p:nvPr/>
        </p:nvSpPr>
        <p:spPr>
          <a:xfrm>
            <a:off x="9134886" y="1910062"/>
            <a:ext cx="1774818" cy="492443"/>
          </a:xfrm>
          <a:prstGeom prst="rect">
            <a:avLst/>
          </a:prstGeom>
          <a:noFill/>
        </p:spPr>
        <p:txBody>
          <a:bodyPr wrap="square" lIns="121920" tIns="60960" rIns="121920" bIns="6096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7E6E6">
                    <a:lumMod val="25000"/>
                  </a:srgbClr>
                </a:solidFill>
                <a:effectLst/>
                <a:uLnTx/>
                <a:uFillTx/>
                <a:latin typeface="Arial" panose="020B0604020202020204" pitchFamily="34" charset="0"/>
                <a:ea typeface="+mn-ea"/>
                <a:cs typeface="Arial" panose="020B0604020202020204" pitchFamily="34" charset="0"/>
              </a:rPr>
              <a:t>HCM Go-Live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June 11</a:t>
            </a:r>
            <a:r>
              <a:rPr kumimoji="0" lang="en-US" sz="10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th</a:t>
            </a: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50" name="TextBox 49">
            <a:extLst>
              <a:ext uri="{FF2B5EF4-FFF2-40B4-BE49-F238E27FC236}">
                <a16:creationId xmlns:a16="http://schemas.microsoft.com/office/drawing/2014/main" id="{AD1E0C30-E917-4228-9E94-60B9C23A9807}"/>
              </a:ext>
            </a:extLst>
          </p:cNvPr>
          <p:cNvSpPr txBox="1"/>
          <p:nvPr/>
        </p:nvSpPr>
        <p:spPr>
          <a:xfrm>
            <a:off x="10426119" y="1421665"/>
            <a:ext cx="1679910" cy="492443"/>
          </a:xfrm>
          <a:prstGeom prst="rect">
            <a:avLst/>
          </a:prstGeom>
          <a:noFill/>
        </p:spPr>
        <p:txBody>
          <a:bodyPr wrap="square" lIns="121920" tIns="60960" rIns="121920" bIns="6096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7E6E6">
                    <a:lumMod val="25000"/>
                  </a:srgbClr>
                </a:solidFill>
                <a:effectLst/>
                <a:uLnTx/>
                <a:uFillTx/>
                <a:latin typeface="Arial" panose="020B0604020202020204" pitchFamily="34" charset="0"/>
                <a:ea typeface="+mn-ea"/>
                <a:cs typeface="Arial" panose="020B0604020202020204" pitchFamily="34" charset="0"/>
              </a:rPr>
              <a:t>FSM Go-Live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July 1</a:t>
            </a:r>
            <a:r>
              <a:rPr kumimoji="0" lang="en-US" sz="10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st</a:t>
            </a:r>
            <a:endPar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1" name="Rectangle: Rounded Corners 50">
            <a:extLst>
              <a:ext uri="{FF2B5EF4-FFF2-40B4-BE49-F238E27FC236}">
                <a16:creationId xmlns:a16="http://schemas.microsoft.com/office/drawing/2014/main" id="{55593756-3220-4FF4-913B-D302BC07C149}"/>
              </a:ext>
            </a:extLst>
          </p:cNvPr>
          <p:cNvSpPr/>
          <p:nvPr/>
        </p:nvSpPr>
        <p:spPr>
          <a:xfrm>
            <a:off x="7283153" y="3076515"/>
            <a:ext cx="2868554" cy="493721"/>
          </a:xfrm>
          <a:prstGeom prst="roundRect">
            <a:avLst>
              <a:gd name="adj" fmla="val 50000"/>
            </a:avLst>
          </a:prstGeom>
          <a:solidFill>
            <a:srgbClr val="092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TextBox 51">
            <a:extLst>
              <a:ext uri="{FF2B5EF4-FFF2-40B4-BE49-F238E27FC236}">
                <a16:creationId xmlns:a16="http://schemas.microsoft.com/office/drawing/2014/main" id="{124BEB90-D4BA-4A00-8ECF-327477CB9B43}"/>
              </a:ext>
            </a:extLst>
          </p:cNvPr>
          <p:cNvSpPr txBox="1"/>
          <p:nvPr/>
        </p:nvSpPr>
        <p:spPr>
          <a:xfrm>
            <a:off x="7412124" y="3072087"/>
            <a:ext cx="2799731" cy="492443"/>
          </a:xfrm>
          <a:prstGeom prst="rect">
            <a:avLst/>
          </a:prstGeom>
          <a:noFill/>
        </p:spPr>
        <p:txBody>
          <a:bodyPr wrap="square" lIns="121920" tIns="60960" rIns="121920" bIns="6096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Monitor and Support Training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Participation</a:t>
            </a: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3" name="Rectangle: Rounded Corners 52">
            <a:extLst>
              <a:ext uri="{FF2B5EF4-FFF2-40B4-BE49-F238E27FC236}">
                <a16:creationId xmlns:a16="http://schemas.microsoft.com/office/drawing/2014/main" id="{2D483801-7457-4B59-89E4-05419EF1EA00}"/>
              </a:ext>
            </a:extLst>
          </p:cNvPr>
          <p:cNvSpPr/>
          <p:nvPr/>
        </p:nvSpPr>
        <p:spPr>
          <a:xfrm>
            <a:off x="3185007" y="4065287"/>
            <a:ext cx="5566080" cy="347613"/>
          </a:xfrm>
          <a:prstGeom prst="roundRect">
            <a:avLst>
              <a:gd name="adj" fmla="val 50000"/>
            </a:avLst>
          </a:prstGeom>
          <a:solidFill>
            <a:srgbClr val="A7A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TextBox 53">
            <a:extLst>
              <a:ext uri="{FF2B5EF4-FFF2-40B4-BE49-F238E27FC236}">
                <a16:creationId xmlns:a16="http://schemas.microsoft.com/office/drawing/2014/main" id="{4568FFB7-1008-4BBA-8377-23BAE72B6D94}"/>
              </a:ext>
            </a:extLst>
          </p:cNvPr>
          <p:cNvSpPr txBox="1"/>
          <p:nvPr/>
        </p:nvSpPr>
        <p:spPr>
          <a:xfrm>
            <a:off x="3208761" y="4074346"/>
            <a:ext cx="5402440" cy="307777"/>
          </a:xfrm>
          <a:prstGeom prst="rect">
            <a:avLst/>
          </a:prstGeom>
          <a:noFill/>
        </p:spPr>
        <p:txBody>
          <a:bodyPr wrap="square" lIns="121920" tIns="60960" rIns="121920" bIns="6096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Engage with Operational Readiness Toolkit &amp; Go-Live Checklist </a:t>
            </a:r>
            <a:endPar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5" name="Rectangle: Rounded Corners 54">
            <a:extLst>
              <a:ext uri="{FF2B5EF4-FFF2-40B4-BE49-F238E27FC236}">
                <a16:creationId xmlns:a16="http://schemas.microsoft.com/office/drawing/2014/main" id="{07166C83-64ED-4802-8ED0-F6729F0868FA}"/>
              </a:ext>
            </a:extLst>
          </p:cNvPr>
          <p:cNvSpPr/>
          <p:nvPr/>
        </p:nvSpPr>
        <p:spPr>
          <a:xfrm>
            <a:off x="3170470" y="4442667"/>
            <a:ext cx="2810208" cy="503066"/>
          </a:xfrm>
          <a:prstGeom prst="roundRect">
            <a:avLst>
              <a:gd name="adj" fmla="val 50000"/>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TextBox 56">
            <a:extLst>
              <a:ext uri="{FF2B5EF4-FFF2-40B4-BE49-F238E27FC236}">
                <a16:creationId xmlns:a16="http://schemas.microsoft.com/office/drawing/2014/main" id="{FC89CCC4-1C6D-4F44-A309-FCB5A3E8D214}"/>
              </a:ext>
            </a:extLst>
          </p:cNvPr>
          <p:cNvSpPr txBox="1"/>
          <p:nvPr/>
        </p:nvSpPr>
        <p:spPr>
          <a:xfrm>
            <a:off x="3157769" y="4471443"/>
            <a:ext cx="2925531" cy="492443"/>
          </a:xfrm>
          <a:prstGeom prst="rect">
            <a:avLst/>
          </a:prstGeom>
          <a:noFill/>
        </p:spPr>
        <p:txBody>
          <a:bodyPr wrap="square" lIns="121920" tIns="60960" rIns="121920" bIns="6096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Plan Quarterly Schedules to Prepare for Training Registration </a:t>
            </a:r>
            <a:endPar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8" name="Star: 5 Points 57">
            <a:extLst>
              <a:ext uri="{FF2B5EF4-FFF2-40B4-BE49-F238E27FC236}">
                <a16:creationId xmlns:a16="http://schemas.microsoft.com/office/drawing/2014/main" id="{C992A880-12F2-44F6-9569-393790C8EBB4}"/>
              </a:ext>
            </a:extLst>
          </p:cNvPr>
          <p:cNvSpPr/>
          <p:nvPr/>
        </p:nvSpPr>
        <p:spPr>
          <a:xfrm>
            <a:off x="7263572" y="2350141"/>
            <a:ext cx="433953" cy="374777"/>
          </a:xfrm>
          <a:prstGeom prst="star5">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Star: 5 Points 58">
            <a:extLst>
              <a:ext uri="{FF2B5EF4-FFF2-40B4-BE49-F238E27FC236}">
                <a16:creationId xmlns:a16="http://schemas.microsoft.com/office/drawing/2014/main" id="{0739609D-659E-40E6-89B6-F445A1BAB865}"/>
              </a:ext>
            </a:extLst>
          </p:cNvPr>
          <p:cNvSpPr/>
          <p:nvPr/>
        </p:nvSpPr>
        <p:spPr>
          <a:xfrm>
            <a:off x="8751087" y="1888153"/>
            <a:ext cx="433953" cy="374777"/>
          </a:xfrm>
          <a:prstGeom prst="star5">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Star: 5 Points 59">
            <a:extLst>
              <a:ext uri="{FF2B5EF4-FFF2-40B4-BE49-F238E27FC236}">
                <a16:creationId xmlns:a16="http://schemas.microsoft.com/office/drawing/2014/main" id="{B1E4F25E-0D89-49EE-80EC-917DE57AE341}"/>
              </a:ext>
            </a:extLst>
          </p:cNvPr>
          <p:cNvSpPr/>
          <p:nvPr/>
        </p:nvSpPr>
        <p:spPr>
          <a:xfrm>
            <a:off x="10056402" y="1401296"/>
            <a:ext cx="433953" cy="374777"/>
          </a:xfrm>
          <a:prstGeom prst="star5">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Rectangle: Rounded Corners 60">
            <a:extLst>
              <a:ext uri="{FF2B5EF4-FFF2-40B4-BE49-F238E27FC236}">
                <a16:creationId xmlns:a16="http://schemas.microsoft.com/office/drawing/2014/main" id="{3566923A-F855-42CA-977E-78F610CB2644}"/>
              </a:ext>
            </a:extLst>
          </p:cNvPr>
          <p:cNvSpPr/>
          <p:nvPr/>
        </p:nvSpPr>
        <p:spPr>
          <a:xfrm>
            <a:off x="1818732" y="5001267"/>
            <a:ext cx="4139348" cy="347613"/>
          </a:xfrm>
          <a:prstGeom prst="roundRect">
            <a:avLst>
              <a:gd name="adj" fmla="val 50000"/>
            </a:avLst>
          </a:prstGeom>
          <a:solidFill>
            <a:srgbClr val="6C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TextBox 61">
            <a:extLst>
              <a:ext uri="{FF2B5EF4-FFF2-40B4-BE49-F238E27FC236}">
                <a16:creationId xmlns:a16="http://schemas.microsoft.com/office/drawing/2014/main" id="{BE1EA70B-D311-4482-805B-2ACC1E81BD1C}"/>
              </a:ext>
            </a:extLst>
          </p:cNvPr>
          <p:cNvSpPr txBox="1"/>
          <p:nvPr/>
        </p:nvSpPr>
        <p:spPr>
          <a:xfrm>
            <a:off x="1705035" y="5044998"/>
            <a:ext cx="4107936" cy="307777"/>
          </a:xfrm>
          <a:prstGeom prst="rect">
            <a:avLst/>
          </a:prstGeom>
          <a:noFill/>
        </p:spPr>
        <p:txBody>
          <a:bodyPr wrap="square" lIns="121920" tIns="60960" rIns="121920" bIns="6096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Encourage Participation in Engagement Activities </a:t>
            </a:r>
            <a:endPar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3" name="Rectangle: Rounded Corners 62">
            <a:extLst>
              <a:ext uri="{FF2B5EF4-FFF2-40B4-BE49-F238E27FC236}">
                <a16:creationId xmlns:a16="http://schemas.microsoft.com/office/drawing/2014/main" id="{66BA6E23-DDE4-4653-AE45-6B3A23E87051}"/>
              </a:ext>
            </a:extLst>
          </p:cNvPr>
          <p:cNvSpPr/>
          <p:nvPr/>
        </p:nvSpPr>
        <p:spPr>
          <a:xfrm>
            <a:off x="4543314" y="3624367"/>
            <a:ext cx="4207774" cy="347613"/>
          </a:xfrm>
          <a:prstGeom prst="roundRect">
            <a:avLst>
              <a:gd name="adj" fmla="val 50000"/>
            </a:avLst>
          </a:prstGeom>
          <a:solidFill>
            <a:srgbClr val="DF48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Rectangle: Rounded Corners 63">
            <a:extLst>
              <a:ext uri="{FF2B5EF4-FFF2-40B4-BE49-F238E27FC236}">
                <a16:creationId xmlns:a16="http://schemas.microsoft.com/office/drawing/2014/main" id="{81E2F3E1-5B52-421B-87F1-64E15E4D45C4}"/>
              </a:ext>
            </a:extLst>
          </p:cNvPr>
          <p:cNvSpPr/>
          <p:nvPr/>
        </p:nvSpPr>
        <p:spPr>
          <a:xfrm>
            <a:off x="9241968" y="6364594"/>
            <a:ext cx="2901043" cy="431537"/>
          </a:xfrm>
          <a:prstGeom prst="roundRect">
            <a:avLst>
              <a:gd name="adj" fmla="val 50000"/>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TextBox 64">
            <a:extLst>
              <a:ext uri="{FF2B5EF4-FFF2-40B4-BE49-F238E27FC236}">
                <a16:creationId xmlns:a16="http://schemas.microsoft.com/office/drawing/2014/main" id="{A3F25AD8-62F1-47B7-B020-F9D3E52D11BB}"/>
              </a:ext>
            </a:extLst>
          </p:cNvPr>
          <p:cNvSpPr txBox="1"/>
          <p:nvPr/>
        </p:nvSpPr>
        <p:spPr>
          <a:xfrm>
            <a:off x="9410717" y="6461720"/>
            <a:ext cx="2092097"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 Dates subject to change</a:t>
            </a:r>
          </a:p>
        </p:txBody>
      </p:sp>
      <p:pic>
        <p:nvPicPr>
          <p:cNvPr id="66" name="Picture 65">
            <a:extLst>
              <a:ext uri="{FF2B5EF4-FFF2-40B4-BE49-F238E27FC236}">
                <a16:creationId xmlns:a16="http://schemas.microsoft.com/office/drawing/2014/main" id="{1FB455E6-D534-4756-87A2-47CE36C6D830}"/>
              </a:ext>
            </a:extLst>
          </p:cNvPr>
          <p:cNvPicPr>
            <a:picLocks noChangeAspect="1"/>
          </p:cNvPicPr>
          <p:nvPr/>
        </p:nvPicPr>
        <p:blipFill>
          <a:blip r:embed="rId5">
            <a:extLst>
              <a:ext uri="{28A0092B-C50C-407E-A947-70E740481C1C}">
                <a14:useLocalDpi xmlns:a14="http://schemas.microsoft.com/office/drawing/2010/main" val="0"/>
              </a:ext>
            </a:extLst>
          </a:blip>
          <a:srcRect l="988" r="988"/>
          <a:stretch/>
        </p:blipFill>
        <p:spPr>
          <a:xfrm>
            <a:off x="11044800" y="6450844"/>
            <a:ext cx="1054666" cy="261208"/>
          </a:xfrm>
          <a:prstGeom prst="rect">
            <a:avLst/>
          </a:prstGeom>
        </p:spPr>
      </p:pic>
      <p:sp>
        <p:nvSpPr>
          <p:cNvPr id="67" name="Rectangle 66">
            <a:extLst>
              <a:ext uri="{FF2B5EF4-FFF2-40B4-BE49-F238E27FC236}">
                <a16:creationId xmlns:a16="http://schemas.microsoft.com/office/drawing/2014/main" id="{588B5B08-DFC3-47D5-86E7-4E11E9B698D1}"/>
              </a:ext>
            </a:extLst>
          </p:cNvPr>
          <p:cNvSpPr/>
          <p:nvPr/>
        </p:nvSpPr>
        <p:spPr>
          <a:xfrm>
            <a:off x="-6895" y="0"/>
            <a:ext cx="161850" cy="68580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TextBox 67">
            <a:extLst>
              <a:ext uri="{FF2B5EF4-FFF2-40B4-BE49-F238E27FC236}">
                <a16:creationId xmlns:a16="http://schemas.microsoft.com/office/drawing/2014/main" id="{3A1CB320-B785-494E-90E7-A5F6A1B13D04}"/>
              </a:ext>
            </a:extLst>
          </p:cNvPr>
          <p:cNvSpPr txBox="1"/>
          <p:nvPr/>
        </p:nvSpPr>
        <p:spPr>
          <a:xfrm>
            <a:off x="4649638" y="3649192"/>
            <a:ext cx="3961563" cy="307777"/>
          </a:xfrm>
          <a:prstGeom prst="rect">
            <a:avLst/>
          </a:prstGeom>
          <a:noFill/>
        </p:spPr>
        <p:txBody>
          <a:bodyPr wrap="square" lIns="121920" tIns="60960" rIns="121920" bIns="6096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Incorporate Luma Labs into Your Planning</a:t>
            </a:r>
            <a:endPar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9" name="TextBox 68">
            <a:extLst>
              <a:ext uri="{FF2B5EF4-FFF2-40B4-BE49-F238E27FC236}">
                <a16:creationId xmlns:a16="http://schemas.microsoft.com/office/drawing/2014/main" id="{D588B4DF-7FFC-47C6-9E2C-CA0E230F4E5A}"/>
              </a:ext>
            </a:extLst>
          </p:cNvPr>
          <p:cNvSpPr txBox="1"/>
          <p:nvPr/>
        </p:nvSpPr>
        <p:spPr>
          <a:xfrm>
            <a:off x="1705035" y="5734758"/>
            <a:ext cx="3701296" cy="284693"/>
          </a:xfrm>
          <a:prstGeom prst="rect">
            <a:avLst/>
          </a:prstGeom>
          <a:noFill/>
        </p:spPr>
        <p:txBody>
          <a:bodyPr wrap="square" lIns="121920" tIns="60960" rIns="121920" bIns="6096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rPr>
              <a:t>Present Luma Accelerator to Agencies </a:t>
            </a:r>
            <a:r>
              <a:rPr kumimoji="0" lang="en-US" sz="800" b="1"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rPr>
              <a:t>Dec</a:t>
            </a:r>
            <a:endParaRPr kumimoji="0" lang="en-US" sz="7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endParaRPr>
          </a:p>
        </p:txBody>
      </p:sp>
      <p:sp>
        <p:nvSpPr>
          <p:cNvPr id="70" name="TextBox 69">
            <a:extLst>
              <a:ext uri="{FF2B5EF4-FFF2-40B4-BE49-F238E27FC236}">
                <a16:creationId xmlns:a16="http://schemas.microsoft.com/office/drawing/2014/main" id="{0A1C049A-DEB1-47FE-B0B1-33CD654F51BA}"/>
              </a:ext>
            </a:extLst>
          </p:cNvPr>
          <p:cNvSpPr txBox="1"/>
          <p:nvPr/>
        </p:nvSpPr>
        <p:spPr>
          <a:xfrm>
            <a:off x="2459194" y="5419963"/>
            <a:ext cx="3701296" cy="284693"/>
          </a:xfrm>
          <a:prstGeom prst="rect">
            <a:avLst/>
          </a:prstGeom>
          <a:noFill/>
        </p:spPr>
        <p:txBody>
          <a:bodyPr wrap="square" lIns="121920" tIns="60960" rIns="121920" bIns="6096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Encourage Change Readiness Survey Completion </a:t>
            </a:r>
            <a:r>
              <a:rPr kumimoji="0" lang="en-US" sz="800" b="1"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Jan</a:t>
            </a:r>
            <a:endParaRPr kumimoji="0" lang="en-US" sz="700" b="0"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endParaRPr>
          </a:p>
        </p:txBody>
      </p:sp>
      <p:sp>
        <p:nvSpPr>
          <p:cNvPr id="72" name="Oval 71">
            <a:extLst>
              <a:ext uri="{FF2B5EF4-FFF2-40B4-BE49-F238E27FC236}">
                <a16:creationId xmlns:a16="http://schemas.microsoft.com/office/drawing/2014/main" id="{99311834-CBEC-4161-8F3D-DF0D2A8CD362}"/>
              </a:ext>
            </a:extLst>
          </p:cNvPr>
          <p:cNvSpPr/>
          <p:nvPr/>
        </p:nvSpPr>
        <p:spPr>
          <a:xfrm>
            <a:off x="2158506" y="5390196"/>
            <a:ext cx="357971" cy="331494"/>
          </a:xfrm>
          <a:prstGeom prst="ellipse">
            <a:avLst/>
          </a:prstGeom>
          <a:solidFill>
            <a:srgbClr val="092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3" name="Oval 72">
            <a:extLst>
              <a:ext uri="{FF2B5EF4-FFF2-40B4-BE49-F238E27FC236}">
                <a16:creationId xmlns:a16="http://schemas.microsoft.com/office/drawing/2014/main" id="{6B3C2229-F278-418A-ADBC-27FD4E09C297}"/>
              </a:ext>
            </a:extLst>
          </p:cNvPr>
          <p:cNvSpPr/>
          <p:nvPr/>
        </p:nvSpPr>
        <p:spPr>
          <a:xfrm>
            <a:off x="7412124" y="5384989"/>
            <a:ext cx="357971" cy="331494"/>
          </a:xfrm>
          <a:prstGeom prst="ellipse">
            <a:avLst/>
          </a:prstGeom>
          <a:solidFill>
            <a:srgbClr val="092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4" name="TextBox 73">
            <a:extLst>
              <a:ext uri="{FF2B5EF4-FFF2-40B4-BE49-F238E27FC236}">
                <a16:creationId xmlns:a16="http://schemas.microsoft.com/office/drawing/2014/main" id="{5664F02B-0188-4EEC-A66B-BF5B25487AEB}"/>
              </a:ext>
            </a:extLst>
          </p:cNvPr>
          <p:cNvSpPr txBox="1"/>
          <p:nvPr/>
        </p:nvSpPr>
        <p:spPr>
          <a:xfrm>
            <a:off x="7757647" y="5431084"/>
            <a:ext cx="3701296" cy="284693"/>
          </a:xfrm>
          <a:prstGeom prst="rect">
            <a:avLst/>
          </a:prstGeom>
          <a:noFill/>
        </p:spPr>
        <p:txBody>
          <a:bodyPr wrap="square" lIns="121920" tIns="60960" rIns="121920" bIns="6096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Encourage Change Readiness Survey Completion  </a:t>
            </a:r>
            <a:r>
              <a:rPr kumimoji="0" lang="en-US" sz="800" b="1"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May</a:t>
            </a:r>
            <a:endParaRPr kumimoji="0" lang="en-US" sz="700" b="0"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endParaRPr>
          </a:p>
        </p:txBody>
      </p:sp>
      <p:sp>
        <p:nvSpPr>
          <p:cNvPr id="77" name="Rectangle: Rounded Corners 76">
            <a:extLst>
              <a:ext uri="{FF2B5EF4-FFF2-40B4-BE49-F238E27FC236}">
                <a16:creationId xmlns:a16="http://schemas.microsoft.com/office/drawing/2014/main" id="{732E3C8D-FBFC-4C11-912A-C2DAAA1943DA}"/>
              </a:ext>
            </a:extLst>
          </p:cNvPr>
          <p:cNvSpPr/>
          <p:nvPr/>
        </p:nvSpPr>
        <p:spPr>
          <a:xfrm>
            <a:off x="433168" y="5679533"/>
            <a:ext cx="1358395" cy="338553"/>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5681815"/>
      </p:ext>
    </p:extLst>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descr="A picture containing toy, vector graphics&#10;&#10;Description automatically generated">
            <a:extLst>
              <a:ext uri="{FF2B5EF4-FFF2-40B4-BE49-F238E27FC236}">
                <a16:creationId xmlns:a16="http://schemas.microsoft.com/office/drawing/2014/main" id="{01345988-97A3-43B9-960E-527D729F44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2031" y="2808167"/>
            <a:ext cx="4697190" cy="2558632"/>
          </a:xfrm>
          <a:prstGeom prst="rect">
            <a:avLst/>
          </a:prstGeom>
        </p:spPr>
      </p:pic>
      <p:sp>
        <p:nvSpPr>
          <p:cNvPr id="46" name="Rectangle: Rounded Corners 45">
            <a:extLst>
              <a:ext uri="{FF2B5EF4-FFF2-40B4-BE49-F238E27FC236}">
                <a16:creationId xmlns:a16="http://schemas.microsoft.com/office/drawing/2014/main" id="{7D0BBCC3-62DE-492F-9D9F-365E41044157}"/>
              </a:ext>
            </a:extLst>
          </p:cNvPr>
          <p:cNvSpPr/>
          <p:nvPr/>
        </p:nvSpPr>
        <p:spPr>
          <a:xfrm>
            <a:off x="1359544" y="6013086"/>
            <a:ext cx="6698607" cy="508291"/>
          </a:xfrm>
          <a:prstGeom prst="roundRect">
            <a:avLst>
              <a:gd name="adj" fmla="val 50000"/>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Rounded Corners 44">
            <a:extLst>
              <a:ext uri="{FF2B5EF4-FFF2-40B4-BE49-F238E27FC236}">
                <a16:creationId xmlns:a16="http://schemas.microsoft.com/office/drawing/2014/main" id="{33EE8B28-887A-4DF5-A60E-3AD496DC9371}"/>
              </a:ext>
            </a:extLst>
          </p:cNvPr>
          <p:cNvSpPr/>
          <p:nvPr/>
        </p:nvSpPr>
        <p:spPr>
          <a:xfrm>
            <a:off x="1307157" y="5099952"/>
            <a:ext cx="6751831" cy="508291"/>
          </a:xfrm>
          <a:prstGeom prst="roundRect">
            <a:avLst>
              <a:gd name="adj" fmla="val 50000"/>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Rounded Corners 43">
            <a:extLst>
              <a:ext uri="{FF2B5EF4-FFF2-40B4-BE49-F238E27FC236}">
                <a16:creationId xmlns:a16="http://schemas.microsoft.com/office/drawing/2014/main" id="{133E902A-7102-49D9-AA04-D91C6C3DC975}"/>
              </a:ext>
            </a:extLst>
          </p:cNvPr>
          <p:cNvSpPr/>
          <p:nvPr/>
        </p:nvSpPr>
        <p:spPr>
          <a:xfrm>
            <a:off x="1339500" y="4201532"/>
            <a:ext cx="6718651" cy="508291"/>
          </a:xfrm>
          <a:prstGeom prst="roundRect">
            <a:avLst>
              <a:gd name="adj" fmla="val 50000"/>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Rounded Corners 42">
            <a:extLst>
              <a:ext uri="{FF2B5EF4-FFF2-40B4-BE49-F238E27FC236}">
                <a16:creationId xmlns:a16="http://schemas.microsoft.com/office/drawing/2014/main" id="{FC23DA14-C891-45D3-B90A-07CE050B59E9}"/>
              </a:ext>
            </a:extLst>
          </p:cNvPr>
          <p:cNvSpPr/>
          <p:nvPr/>
        </p:nvSpPr>
        <p:spPr>
          <a:xfrm>
            <a:off x="1339500" y="3274070"/>
            <a:ext cx="6718651" cy="508291"/>
          </a:xfrm>
          <a:prstGeom prst="roundRect">
            <a:avLst>
              <a:gd name="adj" fmla="val 50000"/>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Rounded Corners 41">
            <a:extLst>
              <a:ext uri="{FF2B5EF4-FFF2-40B4-BE49-F238E27FC236}">
                <a16:creationId xmlns:a16="http://schemas.microsoft.com/office/drawing/2014/main" id="{2F2C6F0F-5BE9-438A-8596-6E18433B2594}"/>
              </a:ext>
            </a:extLst>
          </p:cNvPr>
          <p:cNvSpPr/>
          <p:nvPr/>
        </p:nvSpPr>
        <p:spPr>
          <a:xfrm>
            <a:off x="1315691" y="2379332"/>
            <a:ext cx="6751831" cy="508291"/>
          </a:xfrm>
          <a:prstGeom prst="roundRect">
            <a:avLst>
              <a:gd name="adj" fmla="val 50000"/>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Rounded Corners 40">
            <a:extLst>
              <a:ext uri="{FF2B5EF4-FFF2-40B4-BE49-F238E27FC236}">
                <a16:creationId xmlns:a16="http://schemas.microsoft.com/office/drawing/2014/main" id="{AA9D253B-C8C3-4C7E-890E-69564AC421E8}"/>
              </a:ext>
            </a:extLst>
          </p:cNvPr>
          <p:cNvSpPr/>
          <p:nvPr/>
        </p:nvSpPr>
        <p:spPr>
          <a:xfrm>
            <a:off x="1312513" y="1470219"/>
            <a:ext cx="6751831" cy="508291"/>
          </a:xfrm>
          <a:prstGeom prst="roundRect">
            <a:avLst>
              <a:gd name="adj" fmla="val 50000"/>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40436D6B-A3D9-4369-BDDF-5F8C37C5217A}"/>
              </a:ext>
            </a:extLst>
          </p:cNvPr>
          <p:cNvSpPr/>
          <p:nvPr/>
        </p:nvSpPr>
        <p:spPr>
          <a:xfrm rot="16200000" flipH="1">
            <a:off x="3653188" y="-2162832"/>
            <a:ext cx="87481" cy="6172466"/>
          </a:xfrm>
          <a:prstGeom prst="rect">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C8073D0F-A130-4B70-AA2F-579C6E2256E0}"/>
              </a:ext>
            </a:extLst>
          </p:cNvPr>
          <p:cNvSpPr txBox="1"/>
          <p:nvPr/>
        </p:nvSpPr>
        <p:spPr>
          <a:xfrm>
            <a:off x="598937" y="187582"/>
            <a:ext cx="1114538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92F57"/>
                </a:solidFill>
                <a:effectLst/>
                <a:uLnTx/>
                <a:uFillTx/>
                <a:latin typeface="Arial Rounded MT Bold" panose="020F0704030504030204" pitchFamily="34" charset="0"/>
                <a:ea typeface="+mn-ea"/>
                <a:cs typeface="+mn-cs"/>
              </a:rPr>
              <a:t>How You Can Help</a:t>
            </a:r>
          </a:p>
        </p:txBody>
      </p:sp>
      <p:sp>
        <p:nvSpPr>
          <p:cNvPr id="17" name="TextBox 16">
            <a:extLst>
              <a:ext uri="{FF2B5EF4-FFF2-40B4-BE49-F238E27FC236}">
                <a16:creationId xmlns:a16="http://schemas.microsoft.com/office/drawing/2014/main" id="{B4CA8FB8-8E1B-446C-B11F-A0F4FBF5421B}"/>
              </a:ext>
            </a:extLst>
          </p:cNvPr>
          <p:cNvSpPr txBox="1"/>
          <p:nvPr/>
        </p:nvSpPr>
        <p:spPr>
          <a:xfrm>
            <a:off x="700145" y="1170697"/>
            <a:ext cx="880176" cy="563231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500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1 2 3 4 5 6</a:t>
            </a:r>
          </a:p>
        </p:txBody>
      </p:sp>
      <p:pic>
        <p:nvPicPr>
          <p:cNvPr id="10" name="Picture 9">
            <a:extLst>
              <a:ext uri="{FF2B5EF4-FFF2-40B4-BE49-F238E27FC236}">
                <a16:creationId xmlns:a16="http://schemas.microsoft.com/office/drawing/2014/main" id="{00D0D6C0-8C38-4C66-9139-E6393489EC6A}"/>
              </a:ext>
            </a:extLst>
          </p:cNvPr>
          <p:cNvPicPr>
            <a:picLocks noChangeAspect="1"/>
          </p:cNvPicPr>
          <p:nvPr/>
        </p:nvPicPr>
        <p:blipFill rotWithShape="1">
          <a:blip r:embed="rId4">
            <a:extLst>
              <a:ext uri="{28A0092B-C50C-407E-A947-70E740481C1C}">
                <a14:useLocalDpi xmlns:a14="http://schemas.microsoft.com/office/drawing/2010/main" val="0"/>
              </a:ext>
            </a:extLst>
          </a:blip>
          <a:srcRect l="22145" t="4177" r="23750" b="-4177"/>
          <a:stretch/>
        </p:blipFill>
        <p:spPr>
          <a:xfrm>
            <a:off x="11137334" y="6519789"/>
            <a:ext cx="1054666" cy="261208"/>
          </a:xfrm>
          <a:prstGeom prst="rect">
            <a:avLst/>
          </a:prstGeom>
        </p:spPr>
      </p:pic>
      <p:grpSp>
        <p:nvGrpSpPr>
          <p:cNvPr id="25" name="Group 24">
            <a:extLst>
              <a:ext uri="{FF2B5EF4-FFF2-40B4-BE49-F238E27FC236}">
                <a16:creationId xmlns:a16="http://schemas.microsoft.com/office/drawing/2014/main" id="{71922437-1DB8-4537-AA1A-D211096AB4C1}"/>
              </a:ext>
            </a:extLst>
          </p:cNvPr>
          <p:cNvGrpSpPr/>
          <p:nvPr/>
        </p:nvGrpSpPr>
        <p:grpSpPr>
          <a:xfrm>
            <a:off x="1034309" y="1453104"/>
            <a:ext cx="7009554" cy="508291"/>
            <a:chOff x="865041" y="1456217"/>
            <a:chExt cx="7277116" cy="508291"/>
          </a:xfrm>
        </p:grpSpPr>
        <p:sp>
          <p:nvSpPr>
            <p:cNvPr id="8" name="Rectangle: Rounded Corners 7">
              <a:extLst>
                <a:ext uri="{FF2B5EF4-FFF2-40B4-BE49-F238E27FC236}">
                  <a16:creationId xmlns:a16="http://schemas.microsoft.com/office/drawing/2014/main" id="{9AFFF283-1894-4C78-B621-83F409AF8165}"/>
                </a:ext>
              </a:extLst>
            </p:cNvPr>
            <p:cNvSpPr/>
            <p:nvPr/>
          </p:nvSpPr>
          <p:spPr>
            <a:xfrm>
              <a:off x="1146424" y="1456217"/>
              <a:ext cx="6995733" cy="508291"/>
            </a:xfrm>
            <a:prstGeom prst="roundRect">
              <a:avLst>
                <a:gd name="adj" fmla="val 50000"/>
              </a:avLst>
            </a:prstGeom>
            <a:solidFill>
              <a:srgbClr val="092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6A653307-6714-4BC7-AD2E-A5B6BF4E0DCD}"/>
                </a:ext>
              </a:extLst>
            </p:cNvPr>
            <p:cNvSpPr txBox="1"/>
            <p:nvPr/>
          </p:nvSpPr>
          <p:spPr>
            <a:xfrm>
              <a:off x="865041" y="1511183"/>
              <a:ext cx="6096000" cy="369332"/>
            </a:xfrm>
            <a:prstGeom prst="rect">
              <a:avLst/>
            </a:prstGeom>
            <a:noFill/>
          </p:spPr>
          <p:txBody>
            <a:bodyPr wrap="square">
              <a:spAutoFit/>
            </a:bodyPr>
            <a:lstStyle/>
            <a:p>
              <a:pPr marL="406400" marR="0" lvl="0" indent="0" algn="l" defTabSz="914400" rtl="0" eaLnBrk="1" fontAlgn="auto" latinLnBrk="0" hangingPunct="1">
                <a:lnSpc>
                  <a:spcPct val="100000"/>
                </a:lnSpc>
                <a:spcBef>
                  <a:spcPts val="0"/>
                </a:spcBef>
                <a:spcAft>
                  <a:spcPts val="600"/>
                </a:spcAft>
                <a:buClrTx/>
                <a:buSzTx/>
                <a:buFontTx/>
                <a:buNone/>
                <a:tabLst>
                  <a:tab pos="7315200" algn="l"/>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Encourage the sharing of change information. </a:t>
              </a:r>
              <a:endPar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26" name="Group 25">
            <a:extLst>
              <a:ext uri="{FF2B5EF4-FFF2-40B4-BE49-F238E27FC236}">
                <a16:creationId xmlns:a16="http://schemas.microsoft.com/office/drawing/2014/main" id="{C6A20FF2-0D07-4709-99E0-B86F9F329FA6}"/>
              </a:ext>
            </a:extLst>
          </p:cNvPr>
          <p:cNvGrpSpPr/>
          <p:nvPr/>
        </p:nvGrpSpPr>
        <p:grpSpPr>
          <a:xfrm>
            <a:off x="1034308" y="2349420"/>
            <a:ext cx="7009555" cy="508291"/>
            <a:chOff x="865041" y="1456217"/>
            <a:chExt cx="7653027" cy="508291"/>
          </a:xfrm>
        </p:grpSpPr>
        <p:sp>
          <p:nvSpPr>
            <p:cNvPr id="27" name="Rectangle: Rounded Corners 26">
              <a:extLst>
                <a:ext uri="{FF2B5EF4-FFF2-40B4-BE49-F238E27FC236}">
                  <a16:creationId xmlns:a16="http://schemas.microsoft.com/office/drawing/2014/main" id="{BA256802-4676-4106-9819-1D09C5D0E14C}"/>
                </a:ext>
              </a:extLst>
            </p:cNvPr>
            <p:cNvSpPr/>
            <p:nvPr/>
          </p:nvSpPr>
          <p:spPr>
            <a:xfrm>
              <a:off x="1146424" y="1456217"/>
              <a:ext cx="7371644" cy="508291"/>
            </a:xfrm>
            <a:prstGeom prst="roundRect">
              <a:avLst>
                <a:gd name="adj" fmla="val 50000"/>
              </a:avLst>
            </a:prstGeom>
            <a:solidFill>
              <a:srgbClr val="092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8F15FC60-525F-4678-B9AB-198213F64771}"/>
                </a:ext>
              </a:extLst>
            </p:cNvPr>
            <p:cNvSpPr txBox="1"/>
            <p:nvPr/>
          </p:nvSpPr>
          <p:spPr>
            <a:xfrm>
              <a:off x="865041" y="1512430"/>
              <a:ext cx="6096000" cy="369332"/>
            </a:xfrm>
            <a:prstGeom prst="rect">
              <a:avLst/>
            </a:prstGeom>
            <a:noFill/>
          </p:spPr>
          <p:txBody>
            <a:bodyPr wrap="square">
              <a:spAutoFit/>
            </a:bodyPr>
            <a:lstStyle/>
            <a:p>
              <a:pPr marL="406400" marR="0" lvl="0" indent="0" algn="l" defTabSz="914400" rtl="0" eaLnBrk="1" fontAlgn="auto" latinLnBrk="0" hangingPunct="1">
                <a:lnSpc>
                  <a:spcPct val="100000"/>
                </a:lnSpc>
                <a:spcBef>
                  <a:spcPts val="0"/>
                </a:spcBef>
                <a:spcAft>
                  <a:spcPts val="600"/>
                </a:spcAft>
                <a:buClrTx/>
                <a:buSzTx/>
                <a:buFontTx/>
                <a:buNone/>
                <a:tabLst>
                  <a:tab pos="7315200" algn="l"/>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Discuss “hidden” improvements.</a:t>
              </a:r>
              <a:endPar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29" name="Group 28">
            <a:extLst>
              <a:ext uri="{FF2B5EF4-FFF2-40B4-BE49-F238E27FC236}">
                <a16:creationId xmlns:a16="http://schemas.microsoft.com/office/drawing/2014/main" id="{8ABC71F5-4DD5-44E9-B4A9-E54BCE272182}"/>
              </a:ext>
            </a:extLst>
          </p:cNvPr>
          <p:cNvGrpSpPr/>
          <p:nvPr/>
        </p:nvGrpSpPr>
        <p:grpSpPr>
          <a:xfrm>
            <a:off x="1034308" y="3245736"/>
            <a:ext cx="7009555" cy="508291"/>
            <a:chOff x="865041" y="1456217"/>
            <a:chExt cx="7653027" cy="508291"/>
          </a:xfrm>
        </p:grpSpPr>
        <p:sp>
          <p:nvSpPr>
            <p:cNvPr id="30" name="Rectangle: Rounded Corners 29">
              <a:extLst>
                <a:ext uri="{FF2B5EF4-FFF2-40B4-BE49-F238E27FC236}">
                  <a16:creationId xmlns:a16="http://schemas.microsoft.com/office/drawing/2014/main" id="{478E903A-C040-4908-9F78-1937D2ECFA86}"/>
                </a:ext>
              </a:extLst>
            </p:cNvPr>
            <p:cNvSpPr/>
            <p:nvPr/>
          </p:nvSpPr>
          <p:spPr>
            <a:xfrm>
              <a:off x="1146424" y="1456217"/>
              <a:ext cx="7371644" cy="508291"/>
            </a:xfrm>
            <a:prstGeom prst="roundRect">
              <a:avLst>
                <a:gd name="adj" fmla="val 50000"/>
              </a:avLst>
            </a:prstGeom>
            <a:solidFill>
              <a:srgbClr val="092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5B9B6C41-5AFE-4701-83AE-FDEA4AAC928F}"/>
                </a:ext>
              </a:extLst>
            </p:cNvPr>
            <p:cNvSpPr txBox="1"/>
            <p:nvPr/>
          </p:nvSpPr>
          <p:spPr>
            <a:xfrm>
              <a:off x="865041" y="1512430"/>
              <a:ext cx="6096000" cy="369332"/>
            </a:xfrm>
            <a:prstGeom prst="rect">
              <a:avLst/>
            </a:prstGeom>
            <a:noFill/>
          </p:spPr>
          <p:txBody>
            <a:bodyPr wrap="square">
              <a:spAutoFit/>
            </a:bodyPr>
            <a:lstStyle/>
            <a:p>
              <a:pPr marL="406400" marR="0" lvl="0" indent="0" algn="l" defTabSz="914400" rtl="0" eaLnBrk="1" fontAlgn="auto" latinLnBrk="0" hangingPunct="1">
                <a:lnSpc>
                  <a:spcPct val="100000"/>
                </a:lnSpc>
                <a:spcBef>
                  <a:spcPts val="0"/>
                </a:spcBef>
                <a:spcAft>
                  <a:spcPts val="600"/>
                </a:spcAft>
                <a:buClrTx/>
                <a:buSzTx/>
                <a:buFontTx/>
                <a:buNone/>
                <a:tabLst>
                  <a:tab pos="7315200" algn="l"/>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Build confidence in the change process.</a:t>
              </a:r>
              <a:endPar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32" name="Group 31">
            <a:extLst>
              <a:ext uri="{FF2B5EF4-FFF2-40B4-BE49-F238E27FC236}">
                <a16:creationId xmlns:a16="http://schemas.microsoft.com/office/drawing/2014/main" id="{13B7D50E-9817-43AD-9C8A-C2CB887B00EC}"/>
              </a:ext>
            </a:extLst>
          </p:cNvPr>
          <p:cNvGrpSpPr/>
          <p:nvPr/>
        </p:nvGrpSpPr>
        <p:grpSpPr>
          <a:xfrm>
            <a:off x="1034308" y="4183183"/>
            <a:ext cx="7009555" cy="508291"/>
            <a:chOff x="865041" y="1456217"/>
            <a:chExt cx="7653027" cy="508291"/>
          </a:xfrm>
        </p:grpSpPr>
        <p:sp>
          <p:nvSpPr>
            <p:cNvPr id="33" name="Rectangle: Rounded Corners 32">
              <a:extLst>
                <a:ext uri="{FF2B5EF4-FFF2-40B4-BE49-F238E27FC236}">
                  <a16:creationId xmlns:a16="http://schemas.microsoft.com/office/drawing/2014/main" id="{B59C412D-6474-4346-B300-AF954D97B0BA}"/>
                </a:ext>
              </a:extLst>
            </p:cNvPr>
            <p:cNvSpPr/>
            <p:nvPr/>
          </p:nvSpPr>
          <p:spPr>
            <a:xfrm>
              <a:off x="1146424" y="1456217"/>
              <a:ext cx="7371644" cy="508291"/>
            </a:xfrm>
            <a:prstGeom prst="roundRect">
              <a:avLst>
                <a:gd name="adj" fmla="val 50000"/>
              </a:avLst>
            </a:prstGeom>
            <a:solidFill>
              <a:srgbClr val="092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1EA61E1D-8F27-4045-99BD-30BBA65DA02D}"/>
                </a:ext>
              </a:extLst>
            </p:cNvPr>
            <p:cNvSpPr txBox="1"/>
            <p:nvPr/>
          </p:nvSpPr>
          <p:spPr>
            <a:xfrm>
              <a:off x="865041" y="1512430"/>
              <a:ext cx="6096000" cy="369332"/>
            </a:xfrm>
            <a:prstGeom prst="rect">
              <a:avLst/>
            </a:prstGeom>
            <a:noFill/>
          </p:spPr>
          <p:txBody>
            <a:bodyPr wrap="square">
              <a:spAutoFit/>
            </a:bodyPr>
            <a:lstStyle/>
            <a:p>
              <a:pPr marL="406400" marR="0" lvl="0" indent="0" algn="l" defTabSz="914400" rtl="0" eaLnBrk="1" fontAlgn="auto" latinLnBrk="0" hangingPunct="1">
                <a:lnSpc>
                  <a:spcPct val="100000"/>
                </a:lnSpc>
                <a:spcBef>
                  <a:spcPts val="0"/>
                </a:spcBef>
                <a:spcAft>
                  <a:spcPts val="600"/>
                </a:spcAft>
                <a:buClrTx/>
                <a:buSzTx/>
                <a:buFontTx/>
                <a:buNone/>
                <a:tabLst>
                  <a:tab pos="7315200" algn="l"/>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Level set expectations with your teams.</a:t>
              </a:r>
              <a:endPar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35" name="Group 34">
            <a:extLst>
              <a:ext uri="{FF2B5EF4-FFF2-40B4-BE49-F238E27FC236}">
                <a16:creationId xmlns:a16="http://schemas.microsoft.com/office/drawing/2014/main" id="{C296951A-530C-4639-9078-2CA31F8D63CE}"/>
              </a:ext>
            </a:extLst>
          </p:cNvPr>
          <p:cNvGrpSpPr/>
          <p:nvPr/>
        </p:nvGrpSpPr>
        <p:grpSpPr>
          <a:xfrm>
            <a:off x="1034308" y="5078446"/>
            <a:ext cx="7009555" cy="508291"/>
            <a:chOff x="865041" y="1456217"/>
            <a:chExt cx="7653027" cy="508291"/>
          </a:xfrm>
        </p:grpSpPr>
        <p:sp>
          <p:nvSpPr>
            <p:cNvPr id="36" name="Rectangle: Rounded Corners 35">
              <a:extLst>
                <a:ext uri="{FF2B5EF4-FFF2-40B4-BE49-F238E27FC236}">
                  <a16:creationId xmlns:a16="http://schemas.microsoft.com/office/drawing/2014/main" id="{34CC7A09-00FF-47B6-97E0-B30D4984DDD2}"/>
                </a:ext>
              </a:extLst>
            </p:cNvPr>
            <p:cNvSpPr/>
            <p:nvPr/>
          </p:nvSpPr>
          <p:spPr>
            <a:xfrm>
              <a:off x="1146424" y="1456217"/>
              <a:ext cx="7371644" cy="508291"/>
            </a:xfrm>
            <a:prstGeom prst="roundRect">
              <a:avLst>
                <a:gd name="adj" fmla="val 50000"/>
              </a:avLst>
            </a:prstGeom>
            <a:solidFill>
              <a:srgbClr val="092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AE532572-A0F5-4881-AA04-CFF16BB97939}"/>
                </a:ext>
              </a:extLst>
            </p:cNvPr>
            <p:cNvSpPr txBox="1"/>
            <p:nvPr/>
          </p:nvSpPr>
          <p:spPr>
            <a:xfrm>
              <a:off x="865041" y="1512430"/>
              <a:ext cx="6096000" cy="369332"/>
            </a:xfrm>
            <a:prstGeom prst="rect">
              <a:avLst/>
            </a:prstGeom>
            <a:noFill/>
          </p:spPr>
          <p:txBody>
            <a:bodyPr wrap="square">
              <a:spAutoFit/>
            </a:bodyPr>
            <a:lstStyle/>
            <a:p>
              <a:pPr marL="406400" marR="0" lvl="0" indent="0" algn="l" defTabSz="914400" rtl="0" eaLnBrk="1" fontAlgn="auto" latinLnBrk="0" hangingPunct="1">
                <a:lnSpc>
                  <a:spcPct val="100000"/>
                </a:lnSpc>
                <a:spcBef>
                  <a:spcPts val="0"/>
                </a:spcBef>
                <a:spcAft>
                  <a:spcPts val="600"/>
                </a:spcAft>
                <a:buClrTx/>
                <a:buSzTx/>
                <a:buFontTx/>
                <a:buNone/>
                <a:tabLst>
                  <a:tab pos="7315200" algn="l"/>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Champion the ‘One Idaho’ message.</a:t>
              </a:r>
              <a:endPar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38" name="Group 37">
            <a:extLst>
              <a:ext uri="{FF2B5EF4-FFF2-40B4-BE49-F238E27FC236}">
                <a16:creationId xmlns:a16="http://schemas.microsoft.com/office/drawing/2014/main" id="{E64F583D-9F78-4412-8143-A09621B6652C}"/>
              </a:ext>
            </a:extLst>
          </p:cNvPr>
          <p:cNvGrpSpPr/>
          <p:nvPr/>
        </p:nvGrpSpPr>
        <p:grpSpPr>
          <a:xfrm>
            <a:off x="1034308" y="5982922"/>
            <a:ext cx="7009555" cy="508291"/>
            <a:chOff x="865041" y="1456217"/>
            <a:chExt cx="7009555" cy="508291"/>
          </a:xfrm>
        </p:grpSpPr>
        <p:sp>
          <p:nvSpPr>
            <p:cNvPr id="39" name="Rectangle: Rounded Corners 38">
              <a:extLst>
                <a:ext uri="{FF2B5EF4-FFF2-40B4-BE49-F238E27FC236}">
                  <a16:creationId xmlns:a16="http://schemas.microsoft.com/office/drawing/2014/main" id="{E34DA0D6-4BBD-4FD1-8ECB-EF3B78FAED26}"/>
                </a:ext>
              </a:extLst>
            </p:cNvPr>
            <p:cNvSpPr/>
            <p:nvPr/>
          </p:nvSpPr>
          <p:spPr>
            <a:xfrm>
              <a:off x="1146424" y="1456217"/>
              <a:ext cx="6728172" cy="508291"/>
            </a:xfrm>
            <a:prstGeom prst="roundRect">
              <a:avLst>
                <a:gd name="adj" fmla="val 50000"/>
              </a:avLst>
            </a:prstGeom>
            <a:solidFill>
              <a:srgbClr val="092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B2392824-A985-44C6-B7F1-675D4BDD3340}"/>
                </a:ext>
              </a:extLst>
            </p:cNvPr>
            <p:cNvSpPr txBox="1"/>
            <p:nvPr/>
          </p:nvSpPr>
          <p:spPr>
            <a:xfrm>
              <a:off x="865041" y="1512430"/>
              <a:ext cx="6895255" cy="369332"/>
            </a:xfrm>
            <a:prstGeom prst="rect">
              <a:avLst/>
            </a:prstGeom>
            <a:noFill/>
          </p:spPr>
          <p:txBody>
            <a:bodyPr wrap="square">
              <a:spAutoFit/>
            </a:bodyPr>
            <a:lstStyle/>
            <a:p>
              <a:pPr marL="406400" marR="0" lvl="0" indent="0" algn="l" defTabSz="914400" rtl="0" eaLnBrk="1" fontAlgn="auto" latinLnBrk="0" hangingPunct="1">
                <a:lnSpc>
                  <a:spcPct val="100000"/>
                </a:lnSpc>
                <a:spcBef>
                  <a:spcPts val="0"/>
                </a:spcBef>
                <a:spcAft>
                  <a:spcPts val="600"/>
                </a:spcAft>
                <a:buClrTx/>
                <a:buSzTx/>
                <a:buFontTx/>
                <a:buNone/>
                <a:tabLst>
                  <a:tab pos="7315200" algn="l"/>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Share and encourage use of available support resources.</a:t>
              </a:r>
              <a:endPar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1765408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2000"/>
            <a:lum/>
          </a:blip>
          <a:srcRect/>
          <a:stretch>
            <a:fillRect t="-9000" b="-9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B1C10CD-1539-45A2-9910-38BE7C3B477B}"/>
              </a:ext>
            </a:extLst>
          </p:cNvPr>
          <p:cNvSpPr/>
          <p:nvPr/>
        </p:nvSpPr>
        <p:spPr>
          <a:xfrm>
            <a:off x="1066800" y="3921646"/>
            <a:ext cx="4076700" cy="67575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517B2A1F-71A4-499A-A9D6-19F577C9CA1F}"/>
              </a:ext>
            </a:extLst>
          </p:cNvPr>
          <p:cNvSpPr txBox="1"/>
          <p:nvPr/>
        </p:nvSpPr>
        <p:spPr>
          <a:xfrm>
            <a:off x="1016000" y="2499752"/>
            <a:ext cx="9385300" cy="30469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4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“Change cannot be put on people. The best way to instill change is to do it with them. Create it with them.”</a:t>
            </a:r>
          </a:p>
          <a:p>
            <a:pPr marL="0" marR="0" lvl="0" indent="0" algn="r" defTabSz="914400" rtl="0" eaLnBrk="1" fontAlgn="auto" latinLnBrk="0" hangingPunct="1">
              <a:lnSpc>
                <a:spcPct val="100000"/>
              </a:lnSpc>
              <a:spcBef>
                <a:spcPts val="0"/>
              </a:spcBef>
              <a:spcAft>
                <a:spcPts val="1200"/>
              </a:spcAft>
              <a:buClrTx/>
              <a:buSzTx/>
              <a:buFontTx/>
              <a:buNone/>
              <a:tabLst/>
              <a:defRPr/>
            </a:pPr>
            <a:endParaRPr kumimoji="0" lang="en-US" sz="2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r" defTabSz="914400" rtl="0" eaLnBrk="1" fontAlgn="auto" latinLnBrk="0" hangingPunct="1">
              <a:lnSpc>
                <a:spcPct val="100000"/>
              </a:lnSpc>
              <a:spcBef>
                <a:spcPts val="0"/>
              </a:spcBef>
              <a:spcAft>
                <a:spcPts val="120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Lisa </a:t>
            </a:r>
            <a:r>
              <a:rPr kumimoji="0" lang="en-US" sz="20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Bodell</a:t>
            </a:r>
            <a:r>
              <a:rPr kumimoji="0" lang="en-US" sz="2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Author</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44135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6BE316C-042B-4012-9796-41C17BB295D1}"/>
              </a:ext>
            </a:extLst>
          </p:cNvPr>
          <p:cNvSpPr txBox="1"/>
          <p:nvPr/>
        </p:nvSpPr>
        <p:spPr>
          <a:xfrm>
            <a:off x="494156" y="392992"/>
            <a:ext cx="559327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92F57"/>
                </a:solidFill>
                <a:effectLst/>
                <a:uLnTx/>
                <a:uFillTx/>
                <a:latin typeface="Arial Rounded MT Bold" panose="020F0704030504030204" pitchFamily="34" charset="0"/>
                <a:ea typeface="+mn-ea"/>
                <a:cs typeface="+mn-cs"/>
              </a:rPr>
              <a:t>Next Steps</a:t>
            </a:r>
          </a:p>
        </p:txBody>
      </p:sp>
      <p:sp>
        <p:nvSpPr>
          <p:cNvPr id="8" name="Rectangle 7">
            <a:extLst>
              <a:ext uri="{FF2B5EF4-FFF2-40B4-BE49-F238E27FC236}">
                <a16:creationId xmlns:a16="http://schemas.microsoft.com/office/drawing/2014/main" id="{382C2F18-C256-424F-961A-7A929A69DEC5}"/>
              </a:ext>
            </a:extLst>
          </p:cNvPr>
          <p:cNvSpPr/>
          <p:nvPr/>
        </p:nvSpPr>
        <p:spPr>
          <a:xfrm rot="16200000" flipH="1">
            <a:off x="1606057" y="-99832"/>
            <a:ext cx="73152" cy="2163041"/>
          </a:xfrm>
          <a:prstGeom prst="rect">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2DDD0214-720E-4D1E-BF94-DD198174E8BB}"/>
              </a:ext>
            </a:extLst>
          </p:cNvPr>
          <p:cNvGrpSpPr/>
          <p:nvPr/>
        </p:nvGrpSpPr>
        <p:grpSpPr>
          <a:xfrm>
            <a:off x="756356" y="1467925"/>
            <a:ext cx="9889066" cy="988992"/>
            <a:chOff x="756356" y="1467925"/>
            <a:chExt cx="9889066" cy="988992"/>
          </a:xfrm>
        </p:grpSpPr>
        <p:sp>
          <p:nvSpPr>
            <p:cNvPr id="23" name="Rectangle: Rounded Corners 22">
              <a:extLst>
                <a:ext uri="{FF2B5EF4-FFF2-40B4-BE49-F238E27FC236}">
                  <a16:creationId xmlns:a16="http://schemas.microsoft.com/office/drawing/2014/main" id="{58B418EF-7BBA-4533-A5A8-0762FA301C68}"/>
                </a:ext>
              </a:extLst>
            </p:cNvPr>
            <p:cNvSpPr/>
            <p:nvPr/>
          </p:nvSpPr>
          <p:spPr>
            <a:xfrm>
              <a:off x="756356" y="1467925"/>
              <a:ext cx="9889066" cy="988992"/>
            </a:xfrm>
            <a:prstGeom prst="roundRect">
              <a:avLst>
                <a:gd name="adj" fmla="val 50000"/>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14B2CCA6-3E16-4284-91A0-7B64BF2FA062}"/>
                </a:ext>
              </a:extLst>
            </p:cNvPr>
            <p:cNvSpPr txBox="1"/>
            <p:nvPr/>
          </p:nvSpPr>
          <p:spPr>
            <a:xfrm>
              <a:off x="2120868" y="1574688"/>
              <a:ext cx="8276199"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Deliver Agency Accelerator; Deliver and Model the Message</a:t>
              </a:r>
              <a:b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After this meeting, a Leadership Accelerator toolkit with materials and instructions will be shared. Use these to provide a Luma Accelerator update to your employees.</a:t>
              </a:r>
            </a:p>
          </p:txBody>
        </p:sp>
        <p:sp>
          <p:nvSpPr>
            <p:cNvPr id="28" name="Oval 27">
              <a:extLst>
                <a:ext uri="{FF2B5EF4-FFF2-40B4-BE49-F238E27FC236}">
                  <a16:creationId xmlns:a16="http://schemas.microsoft.com/office/drawing/2014/main" id="{345D9857-A408-4C25-996A-53B09DA24D3D}"/>
                </a:ext>
              </a:extLst>
            </p:cNvPr>
            <p:cNvSpPr/>
            <p:nvPr/>
          </p:nvSpPr>
          <p:spPr>
            <a:xfrm>
              <a:off x="911113" y="1567411"/>
              <a:ext cx="731520" cy="731520"/>
            </a:xfrm>
            <a:prstGeom prst="ellipse">
              <a:avLst/>
            </a:prstGeom>
            <a:solidFill>
              <a:srgbClr val="092F57"/>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01</a:t>
              </a:r>
            </a:p>
          </p:txBody>
        </p:sp>
      </p:grpSp>
      <p:grpSp>
        <p:nvGrpSpPr>
          <p:cNvPr id="6" name="Group 5">
            <a:extLst>
              <a:ext uri="{FF2B5EF4-FFF2-40B4-BE49-F238E27FC236}">
                <a16:creationId xmlns:a16="http://schemas.microsoft.com/office/drawing/2014/main" id="{926FA676-AEA7-4DB0-90AB-4451EEC1E15C}"/>
              </a:ext>
            </a:extLst>
          </p:cNvPr>
          <p:cNvGrpSpPr/>
          <p:nvPr/>
        </p:nvGrpSpPr>
        <p:grpSpPr>
          <a:xfrm>
            <a:off x="756355" y="2809732"/>
            <a:ext cx="9889065" cy="988992"/>
            <a:chOff x="756355" y="2582203"/>
            <a:chExt cx="9889065" cy="988992"/>
          </a:xfrm>
        </p:grpSpPr>
        <p:sp>
          <p:nvSpPr>
            <p:cNvPr id="24" name="Rectangle: Rounded Corners 23">
              <a:extLst>
                <a:ext uri="{FF2B5EF4-FFF2-40B4-BE49-F238E27FC236}">
                  <a16:creationId xmlns:a16="http://schemas.microsoft.com/office/drawing/2014/main" id="{9C9EAEFA-EE52-4FC9-BB5A-DC3F728550ED}"/>
                </a:ext>
              </a:extLst>
            </p:cNvPr>
            <p:cNvSpPr/>
            <p:nvPr/>
          </p:nvSpPr>
          <p:spPr>
            <a:xfrm>
              <a:off x="756355" y="2582203"/>
              <a:ext cx="9889065" cy="988992"/>
            </a:xfrm>
            <a:prstGeom prst="roundRect">
              <a:avLst>
                <a:gd name="adj" fmla="val 50000"/>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FD677D05-F600-4EDC-8DDF-AAE79E951A10}"/>
                </a:ext>
              </a:extLst>
            </p:cNvPr>
            <p:cNvSpPr txBox="1"/>
            <p:nvPr/>
          </p:nvSpPr>
          <p:spPr>
            <a:xfrm>
              <a:off x="2120862" y="2657881"/>
              <a:ext cx="8276203"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Change Liaisons to Follow Agency Accelerator: Please Coordinate</a:t>
              </a:r>
              <a:b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Change Liaisons will be equipped with a communications toolkit, which will contain materials designed to reinforce and add to the Agency Update (#01 above). Please coordinate with them accordingly.</a:t>
              </a:r>
            </a:p>
          </p:txBody>
        </p:sp>
        <p:sp>
          <p:nvSpPr>
            <p:cNvPr id="29" name="Oval 28">
              <a:extLst>
                <a:ext uri="{FF2B5EF4-FFF2-40B4-BE49-F238E27FC236}">
                  <a16:creationId xmlns:a16="http://schemas.microsoft.com/office/drawing/2014/main" id="{0DC865D1-95AC-45B0-842B-3E14ED0D43E3}"/>
                </a:ext>
              </a:extLst>
            </p:cNvPr>
            <p:cNvSpPr/>
            <p:nvPr/>
          </p:nvSpPr>
          <p:spPr>
            <a:xfrm>
              <a:off x="911113" y="2675540"/>
              <a:ext cx="731520" cy="731520"/>
            </a:xfrm>
            <a:prstGeom prst="ellipse">
              <a:avLst/>
            </a:prstGeom>
            <a:solidFill>
              <a:srgbClr val="092F57"/>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02</a:t>
              </a:r>
            </a:p>
          </p:txBody>
        </p:sp>
      </p:grpSp>
      <p:grpSp>
        <p:nvGrpSpPr>
          <p:cNvPr id="5" name="Group 4">
            <a:extLst>
              <a:ext uri="{FF2B5EF4-FFF2-40B4-BE49-F238E27FC236}">
                <a16:creationId xmlns:a16="http://schemas.microsoft.com/office/drawing/2014/main" id="{6DAE2627-C27A-48D2-8F09-F261DB2AE0FD}"/>
              </a:ext>
            </a:extLst>
          </p:cNvPr>
          <p:cNvGrpSpPr/>
          <p:nvPr/>
        </p:nvGrpSpPr>
        <p:grpSpPr>
          <a:xfrm>
            <a:off x="756355" y="4151539"/>
            <a:ext cx="9889064" cy="1101773"/>
            <a:chOff x="756356" y="3677958"/>
            <a:chExt cx="9889064" cy="1101773"/>
          </a:xfrm>
        </p:grpSpPr>
        <p:sp>
          <p:nvSpPr>
            <p:cNvPr id="25" name="Rectangle: Rounded Corners 24">
              <a:extLst>
                <a:ext uri="{FF2B5EF4-FFF2-40B4-BE49-F238E27FC236}">
                  <a16:creationId xmlns:a16="http://schemas.microsoft.com/office/drawing/2014/main" id="{AD4C9926-32A5-441A-B3E1-3831FA8E9E3C}"/>
                </a:ext>
              </a:extLst>
            </p:cNvPr>
            <p:cNvSpPr/>
            <p:nvPr/>
          </p:nvSpPr>
          <p:spPr>
            <a:xfrm>
              <a:off x="756356" y="3677958"/>
              <a:ext cx="9889064" cy="988992"/>
            </a:xfrm>
            <a:prstGeom prst="roundRect">
              <a:avLst>
                <a:gd name="adj" fmla="val 50000"/>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3F034372-6F50-427E-AB01-210EBB8FA431}"/>
                </a:ext>
              </a:extLst>
            </p:cNvPr>
            <p:cNvSpPr txBox="1"/>
            <p:nvPr/>
          </p:nvSpPr>
          <p:spPr>
            <a:xfrm>
              <a:off x="2120862" y="3825624"/>
              <a:ext cx="8276203"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Details Coming Soon: Role Workshops, User Experience Simulations, and Luma Labs</a:t>
              </a:r>
              <a:br>
                <a:rPr kumimoji="0" lang="en-US" sz="1400" b="1"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b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Stay tuned of upcoming opportunities for employees to gain familiarity with the Luma system and encourage them to proactively engage with offerings to increase buy-in.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30" name="Oval 29">
              <a:extLst>
                <a:ext uri="{FF2B5EF4-FFF2-40B4-BE49-F238E27FC236}">
                  <a16:creationId xmlns:a16="http://schemas.microsoft.com/office/drawing/2014/main" id="{E0259F27-3D1A-445B-BD39-062779634793}"/>
                </a:ext>
              </a:extLst>
            </p:cNvPr>
            <p:cNvSpPr/>
            <p:nvPr/>
          </p:nvSpPr>
          <p:spPr>
            <a:xfrm>
              <a:off x="916857" y="3803046"/>
              <a:ext cx="731520" cy="731520"/>
            </a:xfrm>
            <a:prstGeom prst="ellipse">
              <a:avLst/>
            </a:prstGeom>
            <a:solidFill>
              <a:srgbClr val="092F57"/>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03</a:t>
              </a:r>
            </a:p>
          </p:txBody>
        </p:sp>
      </p:grpSp>
      <p:pic>
        <p:nvPicPr>
          <p:cNvPr id="33" name="Picture 32">
            <a:extLst>
              <a:ext uri="{FF2B5EF4-FFF2-40B4-BE49-F238E27FC236}">
                <a16:creationId xmlns:a16="http://schemas.microsoft.com/office/drawing/2014/main" id="{672B8AA2-FCFF-4F36-BCF4-10B15B1D7D18}"/>
              </a:ext>
            </a:extLst>
          </p:cNvPr>
          <p:cNvPicPr>
            <a:picLocks noChangeAspect="1"/>
          </p:cNvPicPr>
          <p:nvPr/>
        </p:nvPicPr>
        <p:blipFill rotWithShape="1">
          <a:blip r:embed="rId4">
            <a:extLst>
              <a:ext uri="{28A0092B-C50C-407E-A947-70E740481C1C}">
                <a14:useLocalDpi xmlns:a14="http://schemas.microsoft.com/office/drawing/2010/main" val="0"/>
              </a:ext>
            </a:extLst>
          </a:blip>
          <a:srcRect l="22145" t="4177" r="23750" b="-4177"/>
          <a:stretch/>
        </p:blipFill>
        <p:spPr>
          <a:xfrm>
            <a:off x="11137334" y="6519789"/>
            <a:ext cx="1054666" cy="261208"/>
          </a:xfrm>
          <a:prstGeom prst="rect">
            <a:avLst/>
          </a:prstGeom>
        </p:spPr>
      </p:pic>
    </p:spTree>
    <p:extLst>
      <p:ext uri="{BB962C8B-B14F-4D97-AF65-F5344CB8AC3E}">
        <p14:creationId xmlns:p14="http://schemas.microsoft.com/office/powerpoint/2010/main" val="10782853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Agency xmlns="38ac8d9b-57a9-43ab-aeed-655448db72ff" xsi:nil="true"/>
    <Meeting_x0020_Type xmlns="38ac8d9b-57a9-43ab-aeed-655448db72ff" xsi:nil="true"/>
    <Item_x0020_No_x002e_ xmlns="38ac8d9b-57a9-43ab-aeed-655448db72ff" xsi:nil="true"/>
    <Meeting_x0020_Date xmlns="38ac8d9b-57a9-43ab-aeed-655448db72ff" xsi:nil="true"/>
    <Category xmlns="38ac8d9b-57a9-43ab-aeed-655448db72ff" xsi:nil="true"/>
    <Status xmlns="38ac8d9b-57a9-43ab-aeed-655448db72ff">Stage In Progress</Statu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8562674304CBB4BB1B28CDCCE389339" ma:contentTypeVersion="2" ma:contentTypeDescription="Create a new document." ma:contentTypeScope="" ma:versionID="fb0c83083da30f4411dbaa06c34cbca6">
  <xsd:schema xmlns:xsd="http://www.w3.org/2001/XMLSchema" xmlns:xs="http://www.w3.org/2001/XMLSchema" xmlns:p="http://schemas.microsoft.com/office/2006/metadata/properties" xmlns:ns2="38ac8d9b-57a9-43ab-aeed-655448db72ff" targetNamespace="http://schemas.microsoft.com/office/2006/metadata/properties" ma:root="true" ma:fieldsID="fe90c2b1bc3dd7533e065299e1a04cef" ns2:_="">
    <xsd:import namespace="38ac8d9b-57a9-43ab-aeed-655448db72ff"/>
    <xsd:element name="properties">
      <xsd:complexType>
        <xsd:sequence>
          <xsd:element name="documentManagement">
            <xsd:complexType>
              <xsd:all>
                <xsd:element ref="ns2:Meeting_x0020_Type" minOccurs="0"/>
                <xsd:element ref="ns2:Meeting_x0020_Date" minOccurs="0"/>
                <xsd:element ref="ns2:Agency" minOccurs="0"/>
                <xsd:element ref="ns2:Item_x0020_No_x002e_" minOccurs="0"/>
                <xsd:element ref="ns2:Status" minOccurs="0"/>
                <xsd:element ref="ns2:Categor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ac8d9b-57a9-43ab-aeed-655448db72ff" elementFormDefault="qualified">
    <xsd:import namespace="http://schemas.microsoft.com/office/2006/documentManagement/types"/>
    <xsd:import namespace="http://schemas.microsoft.com/office/infopath/2007/PartnerControls"/>
    <xsd:element name="Meeting_x0020_Type" ma:index="8" nillable="true" ma:displayName="Meeting Type" ma:format="Dropdown" ma:internalName="Meeting_x0020_Type">
      <xsd:simpleType>
        <xsd:restriction base="dms:Choice">
          <xsd:enumeration value="Subcommittee Meeting"/>
          <xsd:enumeration value="Regular Meeting"/>
          <xsd:enumeration value="Special Meeting"/>
          <xsd:enumeration value="Agenda Items"/>
        </xsd:restriction>
      </xsd:simpleType>
    </xsd:element>
    <xsd:element name="Meeting_x0020_Date" ma:index="9" nillable="true" ma:displayName="Meeting Date" ma:internalName="Meeting_x0020_Date">
      <xsd:simpleType>
        <xsd:restriction base="dms:Text">
          <xsd:maxLength value="255"/>
        </xsd:restriction>
      </xsd:simpleType>
    </xsd:element>
    <xsd:element name="Agency" ma:index="10" nillable="true" ma:displayName="Agency" ma:format="Dropdown" ma:internalName="Agency">
      <xsd:simpleType>
        <xsd:restriction base="dms:Choice">
          <xsd:enumeration value="Meeting Type"/>
        </xsd:restriction>
      </xsd:simpleType>
    </xsd:element>
    <xsd:element name="Item_x0020_No_x002e_" ma:index="11" nillable="true" ma:displayName="Item No." ma:format="Dropdown" ma:internalName="Item_x0020_No_x002e_">
      <xsd:simpleType>
        <xsd:restriction base="dms:Choice">
          <xsd:enumeration value="01"/>
          <xsd:enumeration value="02"/>
          <xsd:enumeration value="03"/>
          <xsd:enumeration value="04"/>
          <xsd:enumeration value="05"/>
          <xsd:enumeration value="06"/>
          <xsd:enumeration value="07"/>
          <xsd:enumeration value="08"/>
          <xsd:enumeration value="09"/>
          <xsd:enumeration value="10"/>
          <xsd:enumeration value="11"/>
          <xsd:enumeration value="12"/>
          <xsd:enumeration value="13"/>
          <xsd:enumeration value="14"/>
          <xsd:enumeration value="15"/>
          <xsd:enumeration value="Withdrawn"/>
        </xsd:restriction>
      </xsd:simpleType>
    </xsd:element>
    <xsd:element name="Status" ma:index="12" nillable="true" ma:displayName="Status" ma:default="Stage In Progress" ma:format="Dropdown" ma:internalName="Status">
      <xsd:simpleType>
        <xsd:restriction base="dms:Choice">
          <xsd:enumeration value="Stage In Progress"/>
          <xsd:enumeration value="Waiting For Approval"/>
          <xsd:enumeration value="Approved"/>
        </xsd:restriction>
      </xsd:simpleType>
    </xsd:element>
    <xsd:element name="Category" ma:index="13" nillable="true" ma:displayName="Category" ma:internalName="Category">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AB127FF-3F7A-4694-AD5D-EE21886707DC}">
  <ds:schemaRefs>
    <ds:schemaRef ds:uri="http://purl.org/dc/elements/1.1/"/>
    <ds:schemaRef ds:uri="http://purl.org/dc/terms/"/>
    <ds:schemaRef ds:uri="http://schemas.microsoft.com/office/2006/documentManagement/types"/>
    <ds:schemaRef ds:uri="http://purl.org/dc/dcmitype/"/>
    <ds:schemaRef ds:uri="fe3a4531-7f9c-4bfd-89ea-efc29220a376"/>
    <ds:schemaRef ds:uri="http://schemas.microsoft.com/office/2006/metadata/properties"/>
    <ds:schemaRef ds:uri="http://www.w3.org/XML/1998/namespace"/>
    <ds:schemaRef ds:uri="http://schemas.microsoft.com/office/infopath/2007/PartnerControls"/>
    <ds:schemaRef ds:uri="http://schemas.openxmlformats.org/package/2006/metadata/core-properties"/>
  </ds:schemaRefs>
</ds:datastoreItem>
</file>

<file path=customXml/itemProps2.xml><?xml version="1.0" encoding="utf-8"?>
<ds:datastoreItem xmlns:ds="http://schemas.openxmlformats.org/officeDocument/2006/customXml" ds:itemID="{2D325E62-5757-49AF-972B-9074B7F7F2DA}">
  <ds:schemaRefs>
    <ds:schemaRef ds:uri="http://schemas.microsoft.com/sharepoint/v3/contenttype/forms"/>
  </ds:schemaRefs>
</ds:datastoreItem>
</file>

<file path=customXml/itemProps3.xml><?xml version="1.0" encoding="utf-8"?>
<ds:datastoreItem xmlns:ds="http://schemas.openxmlformats.org/officeDocument/2006/customXml" ds:itemID="{C8B83C4F-03D7-4E1C-A748-CE5405FDC6F6}"/>
</file>

<file path=docProps/app.xml><?xml version="1.0" encoding="utf-8"?>
<Properties xmlns="http://schemas.openxmlformats.org/officeDocument/2006/extended-properties" xmlns:vt="http://schemas.openxmlformats.org/officeDocument/2006/docPropsVTypes">
  <TotalTime>18056</TotalTime>
  <Words>1249</Words>
  <Application>Microsoft Office PowerPoint</Application>
  <PresentationFormat>Widescreen</PresentationFormat>
  <Paragraphs>209</Paragraphs>
  <Slides>22</Slides>
  <Notes>7</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22</vt:i4>
      </vt:variant>
    </vt:vector>
  </HeadingPairs>
  <TitlesOfParts>
    <vt:vector size="31" baseType="lpstr">
      <vt:lpstr>Arial</vt:lpstr>
      <vt:lpstr>Arial Rounded MT Bold</vt:lpstr>
      <vt:lpstr>Aristotelica Display Trial</vt:lpstr>
      <vt:lpstr>Calibri</vt:lpstr>
      <vt:lpstr>Calibri Light</vt:lpstr>
      <vt:lpstr>Wingdings</vt:lpstr>
      <vt:lpstr>Office Theme</vt:lpstr>
      <vt:lpstr>Custom Design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 Doench</dc:creator>
  <cp:lastModifiedBy>Alex Doench</cp:lastModifiedBy>
  <cp:revision>108</cp:revision>
  <dcterms:created xsi:type="dcterms:W3CDTF">2022-10-27T22:12:02Z</dcterms:created>
  <dcterms:modified xsi:type="dcterms:W3CDTF">2022-12-12T21:12:58Z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0x01010078562674304CBB4BB1B28CDCCE389339</vt:lpwstr>
  </property>
</Properties>
</file>