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2"/>
  </p:notesMasterIdLst>
  <p:handoutMasterIdLst>
    <p:handoutMasterId r:id="rId13"/>
  </p:handoutMasterIdLst>
  <p:sldIdLst>
    <p:sldId id="288" r:id="rId5"/>
    <p:sldId id="2707" r:id="rId6"/>
    <p:sldId id="2706" r:id="rId7"/>
    <p:sldId id="563" r:id="rId8"/>
    <p:sldId id="515" r:id="rId9"/>
    <p:sldId id="588" r:id="rId10"/>
    <p:sldId id="412" r:id="rId11"/>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heena Coles" initials="SC" lastIdx="8" clrIdx="6">
    <p:extLst>
      <p:ext uri="{19B8F6BF-5375-455C-9EA6-DF929625EA0E}">
        <p15:presenceInfo xmlns:p15="http://schemas.microsoft.com/office/powerpoint/2012/main" userId="S-1-5-21-2580726161-2373991790-2172152126-4304" providerId="AD"/>
      </p:ext>
    </p:extLst>
  </p:cmAuthor>
  <p:cmAuthor id="1" name="White, Mason Matthew" initials="WMM" lastIdx="39" clrIdx="0">
    <p:extLst>
      <p:ext uri="{19B8F6BF-5375-455C-9EA6-DF929625EA0E}">
        <p15:presenceInfo xmlns:p15="http://schemas.microsoft.com/office/powerpoint/2012/main" userId="S::masonwhite@deloitte.com::7013d6f9-c643-40d2-824f-3821173a2170" providerId="AD"/>
      </p:ext>
    </p:extLst>
  </p:cmAuthor>
  <p:cmAuthor id="8" name="Julie Williamson-Wright" initials="JWW" lastIdx="3" clrIdx="7"/>
  <p:cmAuthor id="2" name="Stuart Spinner" initials="SS" lastIdx="23" clrIdx="1">
    <p:extLst>
      <p:ext uri="{19B8F6BF-5375-455C-9EA6-DF929625EA0E}">
        <p15:presenceInfo xmlns:p15="http://schemas.microsoft.com/office/powerpoint/2012/main" userId="S::Stuart.Spinner@isg-one.com::ddda5bd7-54a4-46de-b06e-2066812b2630" providerId="AD"/>
      </p:ext>
    </p:extLst>
  </p:cmAuthor>
  <p:cmAuthor id="9" name="Bhattarai, Amisha" initials="BA" lastIdx="5" clrIdx="8">
    <p:extLst>
      <p:ext uri="{19B8F6BF-5375-455C-9EA6-DF929625EA0E}">
        <p15:presenceInfo xmlns:p15="http://schemas.microsoft.com/office/powerpoint/2012/main" userId="S::ambhattarai@deloitte.com::52d25167-5bde-463b-902d-e1e129aca777" providerId="AD"/>
      </p:ext>
    </p:extLst>
  </p:cmAuthor>
  <p:cmAuthor id="3" name="Joe Koehn" initials="JK" lastIdx="35" clrIdx="2">
    <p:extLst>
      <p:ext uri="{19B8F6BF-5375-455C-9EA6-DF929625EA0E}">
        <p15:presenceInfo xmlns:p15="http://schemas.microsoft.com/office/powerpoint/2012/main" userId="S::joe.koehn@isg-one.com::c3a1779e-17c8-4556-9e91-288fff40cab2" providerId="AD"/>
      </p:ext>
    </p:extLst>
  </p:cmAuthor>
  <p:cmAuthor id="4" name="Beslic, Tomislav" initials="BT" lastIdx="54" clrIdx="3">
    <p:extLst>
      <p:ext uri="{19B8F6BF-5375-455C-9EA6-DF929625EA0E}">
        <p15:presenceInfo xmlns:p15="http://schemas.microsoft.com/office/powerpoint/2012/main" userId="S::tbeslic@deloitte.com::1bfceb91-ea6d-4013-a4d6-30ae417cd8f6" providerId="AD"/>
      </p:ext>
    </p:extLst>
  </p:cmAuthor>
  <p:cmAuthor id="5" name="Ruthstrom, Devin" initials="DR" lastIdx="32" clrIdx="4">
    <p:extLst>
      <p:ext uri="{19B8F6BF-5375-455C-9EA6-DF929625EA0E}">
        <p15:presenceInfo xmlns:p15="http://schemas.microsoft.com/office/powerpoint/2012/main" userId="Ruthstrom, Devin" providerId="None"/>
      </p:ext>
    </p:extLst>
  </p:cmAuthor>
  <p:cmAuthor id="6" name="Spinner, Stuart (stuart.spinner@isg-one.com)" initials="S(" lastIdx="10" clrIdx="5">
    <p:extLst>
      <p:ext uri="{19B8F6BF-5375-455C-9EA6-DF929625EA0E}">
        <p15:presenceInfo xmlns:p15="http://schemas.microsoft.com/office/powerpoint/2012/main" userId="STUART.SPINNER@ISG-ONE.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a:srgbClr val="000000"/>
    <a:srgbClr val="A7A8AA"/>
    <a:srgbClr val="CECECE"/>
    <a:srgbClr val="6CC24A"/>
    <a:srgbClr val="FFB81C"/>
    <a:srgbClr val="E34237"/>
    <a:srgbClr val="092F57"/>
    <a:srgbClr val="FFD371"/>
    <a:srgbClr val="8497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84327" autoAdjust="0"/>
  </p:normalViewPr>
  <p:slideViewPr>
    <p:cSldViewPr snapToGrid="0">
      <p:cViewPr>
        <p:scale>
          <a:sx n="60" d="100"/>
          <a:sy n="60" d="100"/>
        </p:scale>
        <p:origin x="420" y="2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B9B4BAF1-470D-445D-B586-38582065F135}" type="datetimeFigureOut">
              <a:rPr lang="en-US" smtClean="0"/>
              <a:t>4/2/2020</a:t>
            </a:fld>
            <a:endParaRPr lang="en-US" dirty="0"/>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DCEA386-B66F-4751-A06B-CA06EC7BE558}" type="slidenum">
              <a:rPr lang="en-US" smtClean="0"/>
              <a:t>‹#›</a:t>
            </a:fld>
            <a:endParaRPr lang="en-US" dirty="0"/>
          </a:p>
        </p:txBody>
      </p:sp>
    </p:spTree>
    <p:extLst>
      <p:ext uri="{BB962C8B-B14F-4D97-AF65-F5344CB8AC3E}">
        <p14:creationId xmlns:p14="http://schemas.microsoft.com/office/powerpoint/2010/main" val="2811808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5841C53-DA72-4D46-B61E-6030D7A8BDCC}" type="datetimeFigureOut">
              <a:rPr lang="en-US" smtClean="0"/>
              <a:t>4/2/2020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6CA730C-BBE1-4AD5-9493-100D163184E3}" type="slidenum">
              <a:rPr lang="en-US" smtClean="0"/>
              <a:t>‹#›</a:t>
            </a:fld>
            <a:endParaRPr lang="en-US" dirty="0"/>
          </a:p>
        </p:txBody>
      </p:sp>
    </p:spTree>
    <p:extLst>
      <p:ext uri="{BB962C8B-B14F-4D97-AF65-F5344CB8AC3E}">
        <p14:creationId xmlns:p14="http://schemas.microsoft.com/office/powerpoint/2010/main" val="396383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A730C-BBE1-4AD5-9493-100D163184E3}" type="slidenum">
              <a:rPr lang="en-US" smtClean="0"/>
              <a:t>1</a:t>
            </a:fld>
            <a:endParaRPr lang="en-US" dirty="0"/>
          </a:p>
        </p:txBody>
      </p:sp>
    </p:spTree>
    <p:extLst>
      <p:ext uri="{BB962C8B-B14F-4D97-AF65-F5344CB8AC3E}">
        <p14:creationId xmlns:p14="http://schemas.microsoft.com/office/powerpoint/2010/main" val="2353215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Sheena or Brandon</a:t>
            </a:r>
          </a:p>
        </p:txBody>
      </p:sp>
      <p:sp>
        <p:nvSpPr>
          <p:cNvPr id="4" name="Slide Number Placeholder 3"/>
          <p:cNvSpPr>
            <a:spLocks noGrp="1"/>
          </p:cNvSpPr>
          <p:nvPr>
            <p:ph type="sldNum" sz="quarter" idx="5"/>
          </p:nvPr>
        </p:nvSpPr>
        <p:spPr/>
        <p:txBody>
          <a:bodyPr/>
          <a:lstStyle/>
          <a:p>
            <a:fld id="{56CA730C-BBE1-4AD5-9493-100D163184E3}" type="slidenum">
              <a:rPr lang="en-US" smtClean="0"/>
              <a:t>2</a:t>
            </a:fld>
            <a:endParaRPr lang="en-US" dirty="0"/>
          </a:p>
        </p:txBody>
      </p:sp>
    </p:spTree>
    <p:extLst>
      <p:ext uri="{BB962C8B-B14F-4D97-AF65-F5344CB8AC3E}">
        <p14:creationId xmlns:p14="http://schemas.microsoft.com/office/powerpoint/2010/main" val="3121143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Sheena or Brandon</a:t>
            </a:r>
          </a:p>
        </p:txBody>
      </p:sp>
      <p:sp>
        <p:nvSpPr>
          <p:cNvPr id="4" name="Slide Number Placeholder 3"/>
          <p:cNvSpPr>
            <a:spLocks noGrp="1"/>
          </p:cNvSpPr>
          <p:nvPr>
            <p:ph type="sldNum" sz="quarter" idx="5"/>
          </p:nvPr>
        </p:nvSpPr>
        <p:spPr/>
        <p:txBody>
          <a:bodyPr/>
          <a:lstStyle/>
          <a:p>
            <a:fld id="{56CA730C-BBE1-4AD5-9493-100D163184E3}" type="slidenum">
              <a:rPr lang="en-US" smtClean="0"/>
              <a:t>4</a:t>
            </a:fld>
            <a:endParaRPr lang="en-US" dirty="0"/>
          </a:p>
        </p:txBody>
      </p:sp>
    </p:spTree>
    <p:extLst>
      <p:ext uri="{BB962C8B-B14F-4D97-AF65-F5344CB8AC3E}">
        <p14:creationId xmlns:p14="http://schemas.microsoft.com/office/powerpoint/2010/main" val="3002887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updated based on other project components</a:t>
            </a:r>
          </a:p>
        </p:txBody>
      </p:sp>
      <p:sp>
        <p:nvSpPr>
          <p:cNvPr id="4" name="Slide Number Placeholder 3"/>
          <p:cNvSpPr>
            <a:spLocks noGrp="1"/>
          </p:cNvSpPr>
          <p:nvPr>
            <p:ph type="sldNum" sz="quarter" idx="5"/>
          </p:nvPr>
        </p:nvSpPr>
        <p:spPr/>
        <p:txBody>
          <a:bodyPr/>
          <a:lstStyle/>
          <a:p>
            <a:fld id="{56CA730C-BBE1-4AD5-9493-100D163184E3}" type="slidenum">
              <a:rPr lang="en-US" smtClean="0"/>
              <a:t>5</a:t>
            </a:fld>
            <a:endParaRPr lang="en-US" dirty="0"/>
          </a:p>
        </p:txBody>
      </p:sp>
    </p:spTree>
    <p:extLst>
      <p:ext uri="{BB962C8B-B14F-4D97-AF65-F5344CB8AC3E}">
        <p14:creationId xmlns:p14="http://schemas.microsoft.com/office/powerpoint/2010/main" val="3288493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CA730C-BBE1-4AD5-9493-100D163184E3}" type="slidenum">
              <a:rPr lang="en-US" smtClean="0"/>
              <a:t>7</a:t>
            </a:fld>
            <a:endParaRPr lang="en-US" dirty="0"/>
          </a:p>
        </p:txBody>
      </p:sp>
    </p:spTree>
    <p:extLst>
      <p:ext uri="{BB962C8B-B14F-4D97-AF65-F5344CB8AC3E}">
        <p14:creationId xmlns:p14="http://schemas.microsoft.com/office/powerpoint/2010/main" val="363898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7DF602C7-C6A7-47CA-AEFE-69E1C3325B8C}" type="datetime1">
              <a:rPr lang="en-US" smtClean="0"/>
              <a:pPr/>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09FD40A8-2577-496C-A5EF-B6C05378566F}" type="slidenum">
              <a:rPr lang="en-US" smtClean="0"/>
              <a:pPr/>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
        <p:nvSpPr>
          <p:cNvPr id="14" name="Content Placeholder 2">
            <a:extLst>
              <a:ext uri="{FF2B5EF4-FFF2-40B4-BE49-F238E27FC236}">
                <a16:creationId xmlns:a16="http://schemas.microsoft.com/office/drawing/2014/main" id="{15571D19-0117-4439-B94B-3614813C11CD}"/>
              </a:ext>
            </a:extLst>
          </p:cNvPr>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8613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Section Sli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lvl1pPr marL="0" indent="0">
              <a:buNone/>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9981B7A-DCA7-4E46-A2A0-9BC053CA059F}" type="datetimeFigureOut">
              <a:rPr lang="en-US" smtClean="0"/>
              <a:t>4/2/2020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55FADB-B64F-4E85-8D31-602ABE641014}" type="slidenum">
              <a:rPr lang="en-US" smtClean="0"/>
              <a:t>‹#›</a:t>
            </a:fld>
            <a:endParaRPr lang="en-US" dirty="0"/>
          </a:p>
        </p:txBody>
      </p:sp>
    </p:spTree>
    <p:extLst>
      <p:ext uri="{BB962C8B-B14F-4D97-AF65-F5344CB8AC3E}">
        <p14:creationId xmlns:p14="http://schemas.microsoft.com/office/powerpoint/2010/main" val="124517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Tag line &amp; 1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noChangeArrowheads="1"/>
          </p:cNvSpPr>
          <p:nvPr>
            <p:ph idx="1"/>
          </p:nvPr>
        </p:nvSpPr>
        <p:spPr bwMode="black">
          <a:xfrm>
            <a:off x="785285" y="1720854"/>
            <a:ext cx="10797116" cy="169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a:defRPr sz="1800"/>
            </a:lvl1pPr>
            <a:lvl2pPr>
              <a:defRPr sz="1600"/>
            </a:lvl2pPr>
            <a:lvl3pPr>
              <a:defRPr sz="1400"/>
            </a:lvl3pPr>
            <a:lvl4pPr>
              <a:defRPr sz="1200"/>
            </a:lvl4pPr>
            <a:lvl5pPr>
              <a:defRPr sz="1100"/>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Text Placeholder 9"/>
          <p:cNvSpPr>
            <a:spLocks noGrp="1"/>
          </p:cNvSpPr>
          <p:nvPr>
            <p:ph type="body" sz="quarter" idx="11"/>
          </p:nvPr>
        </p:nvSpPr>
        <p:spPr>
          <a:xfrm>
            <a:off x="785285" y="1061887"/>
            <a:ext cx="10797116" cy="464231"/>
          </a:xfrm>
        </p:spPr>
        <p:txBody>
          <a:bodyPr>
            <a:normAutofit/>
          </a:bodyPr>
          <a:lstStyle>
            <a:lvl1pPr>
              <a:lnSpc>
                <a:spcPct val="100000"/>
              </a:lnSpc>
              <a:spcBef>
                <a:spcPts val="0"/>
              </a:spcBef>
              <a:defRPr sz="2000"/>
            </a:lvl1pPr>
          </a:lstStyle>
          <a:p>
            <a:pPr lvl="0"/>
            <a:r>
              <a:rPr lang="en-US" dirty="0"/>
              <a:t>Click to edit Master text styles</a:t>
            </a:r>
          </a:p>
        </p:txBody>
      </p:sp>
    </p:spTree>
    <p:extLst>
      <p:ext uri="{BB962C8B-B14F-4D97-AF65-F5344CB8AC3E}">
        <p14:creationId xmlns:p14="http://schemas.microsoft.com/office/powerpoint/2010/main" val="148274430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Tree>
    <p:extLst>
      <p:ext uri="{BB962C8B-B14F-4D97-AF65-F5344CB8AC3E}">
        <p14:creationId xmlns:p14="http://schemas.microsoft.com/office/powerpoint/2010/main" val="9141290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endParaRPr lang="en-US" noProof="0" dirty="0"/>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76459359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867018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515" y="1272037"/>
            <a:ext cx="11062971"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78578205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342615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13185543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709746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334577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cxnSp>
        <p:nvCxnSpPr>
          <p:cNvPr id="8" name="Straight Connector 7">
            <a:extLst>
              <a:ext uri="{FF2B5EF4-FFF2-40B4-BE49-F238E27FC236}">
                <a16:creationId xmlns:a16="http://schemas.microsoft.com/office/drawing/2014/main" id="{6D859427-50B9-4F79-B1F8-C5AE417624E4}"/>
              </a:ext>
            </a:extLst>
          </p:cNvPr>
          <p:cNvCxnSpPr/>
          <p:nvPr userDrawn="1"/>
        </p:nvCxnSpPr>
        <p:spPr>
          <a:xfrm>
            <a:off x="1097280" y="1404792"/>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1F4335FF-5F4A-4EE9-AF44-F491ECEA3049}"/>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123628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224" y="1292169"/>
            <a:ext cx="11473552" cy="1864443"/>
          </a:xfrm>
        </p:spPr>
        <p:txBody>
          <a:bodyPr anchorCtr="0"/>
          <a:lstStyle>
            <a:lvl1pPr marL="459306" indent="-239178">
              <a:lnSpc>
                <a:spcPct val="100000"/>
              </a:lnSpc>
              <a:spcBef>
                <a:spcPts val="800"/>
              </a:spcBef>
              <a:buSzPct val="100000"/>
              <a:buFont typeface="Arial" pitchFamily="34" charset="0"/>
              <a:buChar char="•"/>
              <a:defRPr sz="1867" b="0">
                <a:solidFill>
                  <a:schemeClr val="tx1"/>
                </a:solidFill>
              </a:defRPr>
            </a:lvl1pPr>
            <a:lvl2pPr marL="679434" indent="-220128">
              <a:lnSpc>
                <a:spcPct val="100000"/>
              </a:lnSpc>
              <a:spcBef>
                <a:spcPts val="533"/>
              </a:spcBef>
              <a:buSzPct val="75000"/>
              <a:buFont typeface="Lucida Sans" panose="020B0602030504020204" pitchFamily="34" charset="0"/>
              <a:buChar char="–"/>
              <a:defRPr sz="1867">
                <a:solidFill>
                  <a:schemeClr val="tx1"/>
                </a:solidFill>
              </a:defRPr>
            </a:lvl2pPr>
            <a:lvl3pPr marL="1060423" indent="-292601">
              <a:lnSpc>
                <a:spcPct val="100000"/>
              </a:lnSpc>
              <a:spcBef>
                <a:spcPts val="533"/>
              </a:spcBef>
              <a:buSzPct val="100000"/>
              <a:buFont typeface="Arial" panose="020B0604020202020204" pitchFamily="34" charset="0"/>
              <a:buChar char="•"/>
              <a:defRPr sz="1867">
                <a:solidFill>
                  <a:schemeClr val="tx1"/>
                </a:solidFill>
              </a:defRPr>
            </a:lvl3pPr>
            <a:lvl4pPr marL="1219170" indent="-220128">
              <a:lnSpc>
                <a:spcPct val="100000"/>
              </a:lnSpc>
              <a:spcBef>
                <a:spcPts val="533"/>
              </a:spcBef>
              <a:buSzPct val="100000"/>
              <a:buFont typeface="Lucida Sans" panose="020B0602030504020204" pitchFamily="34" charset="0"/>
              <a:buChar char="–"/>
              <a:defRPr sz="1867">
                <a:solidFill>
                  <a:schemeClr val="tx1"/>
                </a:solidFill>
              </a:defRPr>
            </a:lvl4pPr>
            <a:lvl5pPr marL="1439297" indent="-220128">
              <a:lnSpc>
                <a:spcPct val="100000"/>
              </a:lnSpc>
              <a:spcBef>
                <a:spcPts val="533"/>
              </a:spcBef>
              <a:buSzPct val="100000"/>
              <a:buFont typeface="Arial" pitchFamily="34" charset="0"/>
              <a:buChar char="•"/>
              <a:defRPr sz="1867">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34B0BB51-3687-4DA3-9798-763DDBC4011F}"/>
              </a:ext>
            </a:extLst>
          </p:cNvPr>
          <p:cNvSpPr>
            <a:spLocks noGrp="1"/>
          </p:cNvSpPr>
          <p:nvPr>
            <p:ph type="title"/>
          </p:nvPr>
        </p:nvSpPr>
        <p:spPr>
          <a:xfrm>
            <a:off x="266566" y="292539"/>
            <a:ext cx="11658871" cy="492443"/>
          </a:xfrm>
        </p:spPr>
        <p:txBody>
          <a:bodyPr/>
          <a:lstStyle>
            <a:lvl1pPr>
              <a:defRPr sz="2667">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0138360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6033" y="442914"/>
            <a:ext cx="11336867" cy="409575"/>
          </a:xfrm>
        </p:spPr>
        <p:txBody>
          <a:bodyPr/>
          <a:lstStyle/>
          <a:p>
            <a:r>
              <a:rPr lang="en-US"/>
              <a:t>Click to edit Master title style</a:t>
            </a:r>
          </a:p>
        </p:txBody>
      </p:sp>
      <p:sp>
        <p:nvSpPr>
          <p:cNvPr id="3" name="Text Placeholder 2"/>
          <p:cNvSpPr>
            <a:spLocks noGrp="1"/>
          </p:cNvSpPr>
          <p:nvPr>
            <p:ph type="body" sz="half" idx="1"/>
          </p:nvPr>
        </p:nvSpPr>
        <p:spPr>
          <a:xfrm>
            <a:off x="436034"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6068" y="928689"/>
            <a:ext cx="5566833" cy="1527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230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169004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8225198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780735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029500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436032" y="1690689"/>
            <a:ext cx="11324167"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279439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981B7A-DCA7-4E46-A2A0-9BC053CA059F}"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237887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33ADA-05A7-435C-92E8-5F81AFD72372}"/>
              </a:ext>
            </a:extLst>
          </p:cNvPr>
          <p:cNvSpPr>
            <a:spLocks noGrp="1"/>
          </p:cNvSpPr>
          <p:nvPr>
            <p:ph type="title"/>
          </p:nvPr>
        </p:nvSpPr>
        <p:spPr/>
        <p:txBody>
          <a:bodyPr/>
          <a:lstStyle>
            <a:lvl1pPr>
              <a:defRPr/>
            </a:lvl1pPr>
          </a:lstStyle>
          <a:p>
            <a:endParaRPr lang="en-US" dirty="0"/>
          </a:p>
        </p:txBody>
      </p:sp>
      <p:sp>
        <p:nvSpPr>
          <p:cNvPr id="3" name="Content Placeholder 2">
            <a:extLst>
              <a:ext uri="{FF2B5EF4-FFF2-40B4-BE49-F238E27FC236}">
                <a16:creationId xmlns:a16="http://schemas.microsoft.com/office/drawing/2014/main" id="{B61FAC05-3AB5-4232-99FE-578F1BEDBE8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5011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lvl1pPr>
          </a:lstStyle>
          <a:p>
            <a:r>
              <a:rPr lang="en-US" dirty="0"/>
              <a:t>Click to edit Master title style</a:t>
            </a:r>
          </a:p>
        </p:txBody>
      </p:sp>
      <p:sp>
        <p:nvSpPr>
          <p:cNvPr id="3" name="Content Placeholder 2"/>
          <p:cNvSpPr>
            <a:spLocks noGrp="1"/>
          </p:cNvSpPr>
          <p:nvPr>
            <p:ph idx="1"/>
          </p:nvPr>
        </p:nvSpPr>
        <p:spPr>
          <a:xfrm>
            <a:off x="360485" y="1572768"/>
            <a:ext cx="11500338" cy="4626864"/>
          </a:xfrm>
        </p:spPr>
        <p:txBody>
          <a:bodyPr/>
          <a:lstStyle>
            <a:lvl1pPr>
              <a:defRPr sz="1800"/>
            </a:lvl1pPr>
            <a:lvl2pPr>
              <a:defRPr sz="16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981B7A-DCA7-4E46-A2A0-9BC053CA059F}"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p>
            <a:pPr lvl="0"/>
            <a:r>
              <a:rPr lang="en-US" dirty="0"/>
              <a:t>Edit Master text styles</a:t>
            </a:r>
          </a:p>
          <a:p>
            <a:pPr lvl="1"/>
            <a:endParaRPr lang="en-US" dirty="0"/>
          </a:p>
        </p:txBody>
      </p:sp>
    </p:spTree>
    <p:extLst>
      <p:ext uri="{BB962C8B-B14F-4D97-AF65-F5344CB8AC3E}">
        <p14:creationId xmlns:p14="http://schemas.microsoft.com/office/powerpoint/2010/main" val="49394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0485" y="286604"/>
            <a:ext cx="11500338" cy="513496"/>
          </a:xfrm>
        </p:spPr>
        <p:txBody>
          <a:bodyPr anchor="t">
            <a:normAutofit/>
          </a:bodyPr>
          <a:lstStyle>
            <a:lvl1pPr marL="0">
              <a:defRPr sz="32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89981B7A-DCA7-4E46-A2A0-9BC053CA059F}"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55FADB-B64F-4E85-8D31-602ABE641014}" type="slidenum">
              <a:rPr lang="en-US" smtClean="0"/>
              <a:t>‹#›</a:t>
            </a:fld>
            <a:endParaRPr lang="en-US" dirty="0"/>
          </a:p>
        </p:txBody>
      </p:sp>
      <p:sp>
        <p:nvSpPr>
          <p:cNvPr id="11" name="Text Placeholder 12">
            <a:extLst>
              <a:ext uri="{FF2B5EF4-FFF2-40B4-BE49-F238E27FC236}">
                <a16:creationId xmlns:a16="http://schemas.microsoft.com/office/drawing/2014/main" id="{41DF5986-130A-48DD-9B12-B6403C2C2256}"/>
              </a:ext>
            </a:extLst>
          </p:cNvPr>
          <p:cNvSpPr>
            <a:spLocks noGrp="1"/>
          </p:cNvSpPr>
          <p:nvPr>
            <p:ph type="body" sz="quarter" idx="13"/>
          </p:nvPr>
        </p:nvSpPr>
        <p:spPr>
          <a:xfrm>
            <a:off x="360362" y="800100"/>
            <a:ext cx="11500337" cy="604689"/>
          </a:xfrm>
        </p:spPr>
        <p:txBody>
          <a:bodyPr/>
          <a:lstStyle>
            <a:lvl1pPr>
              <a:defRPr>
                <a:solidFill>
                  <a:schemeClr val="accent2"/>
                </a:solidFill>
              </a:defRPr>
            </a:lvl1pPr>
          </a:lstStyle>
          <a:p>
            <a:pPr lvl="0"/>
            <a:r>
              <a:rPr lang="en-US" dirty="0"/>
              <a:t>Edit Master text styles</a:t>
            </a:r>
          </a:p>
          <a:p>
            <a:pPr lvl="1"/>
            <a:endParaRPr lang="en-US" dirty="0"/>
          </a:p>
        </p:txBody>
      </p:sp>
    </p:spTree>
    <p:extLst>
      <p:ext uri="{BB962C8B-B14F-4D97-AF65-F5344CB8AC3E}">
        <p14:creationId xmlns:p14="http://schemas.microsoft.com/office/powerpoint/2010/main" val="2643500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981B7A-DCA7-4E46-A2A0-9BC053CA059F}" type="datetimeFigureOut">
              <a:rPr lang="en-US" smtClean="0"/>
              <a:t>4/2/2020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31720" y="6459785"/>
            <a:ext cx="1312025" cy="365125"/>
          </a:xfrm>
        </p:spPr>
        <p:txBody>
          <a:bodyPr/>
          <a:lstStyle/>
          <a:p>
            <a:fld id="{F355FADB-B64F-4E85-8D31-602ABE641014}"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823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981B7A-DCA7-4E46-A2A0-9BC053CA059F}" type="datetimeFigureOut">
              <a:rPr lang="en-US" smtClean="0"/>
              <a:t>4/2/2020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24953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nchor="t">
            <a:normAutofit/>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981B7A-DCA7-4E46-A2A0-9BC053CA059F}" type="datetimeFigureOut">
              <a:rPr lang="en-US" smtClean="0"/>
              <a:t>4/2/2020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1156851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981B7A-DCA7-4E46-A2A0-9BC053CA059F}" type="datetimeFigureOut">
              <a:rPr lang="en-US" smtClean="0"/>
              <a:t>4/2/2020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72085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9981B7A-DCA7-4E46-A2A0-9BC053CA059F}" type="datetimeFigureOut">
              <a:rPr lang="en-US" smtClean="0"/>
              <a:t>4/2/2020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355FADB-B64F-4E85-8D31-602ABE641014}" type="slidenum">
              <a:rPr lang="en-US" smtClean="0"/>
              <a:t>‹#›</a:t>
            </a:fld>
            <a:endParaRPr lang="en-US" dirty="0"/>
          </a:p>
        </p:txBody>
      </p:sp>
    </p:spTree>
    <p:extLst>
      <p:ext uri="{BB962C8B-B14F-4D97-AF65-F5344CB8AC3E}">
        <p14:creationId xmlns:p14="http://schemas.microsoft.com/office/powerpoint/2010/main" val="3439157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pic>
        <p:nvPicPr>
          <p:cNvPr id="11" name="Picture 10">
            <a:extLst>
              <a:ext uri="{FF2B5EF4-FFF2-40B4-BE49-F238E27FC236}">
                <a16:creationId xmlns:a16="http://schemas.microsoft.com/office/drawing/2014/main" id="{7CAA470E-F075-49A9-8553-979EE8F58363}"/>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716524" y="6262871"/>
            <a:ext cx="758952" cy="758952"/>
          </a:xfrm>
          <a:prstGeom prst="rect">
            <a:avLst/>
          </a:prstGeom>
        </p:spPr>
      </p:pic>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bg1"/>
                </a:solidFill>
                <a:latin typeface="Arial" panose="020B0604020202020204" pitchFamily="34" charset="0"/>
                <a:cs typeface="Arial" panose="020B0604020202020204" pitchFamily="34" charset="0"/>
              </a:defRPr>
            </a:lvl1pPr>
          </a:lstStyle>
          <a:p>
            <a:fld id="{F355FADB-B64F-4E85-8D31-602ABE641014}" type="slidenum">
              <a:rPr lang="en-US" smtClean="0"/>
              <a:pPr/>
              <a:t>‹#›</a:t>
            </a:fld>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chemeClr val="bg1"/>
                </a:solidFill>
                <a:latin typeface="Arial" panose="020B0604020202020204" pitchFamily="34" charset="0"/>
                <a:cs typeface="Arial" panose="020B0604020202020204" pitchFamily="34" charset="0"/>
              </a:defRPr>
            </a:lvl1pPr>
          </a:lstStyle>
          <a:p>
            <a:fld id="{8EA104D7-CE6D-4010-8B08-A76AE1833D47}" type="datetime1">
              <a:rPr lang="en-US" smtClean="0"/>
              <a:pPr/>
              <a:t>4/2/2020</a:t>
            </a:fld>
            <a:endParaRPr lang="en-US" dirty="0"/>
          </a:p>
        </p:txBody>
      </p:sp>
    </p:spTree>
    <p:extLst>
      <p:ext uri="{BB962C8B-B14F-4D97-AF65-F5344CB8AC3E}">
        <p14:creationId xmlns:p14="http://schemas.microsoft.com/office/powerpoint/2010/main" val="4200048862"/>
      </p:ext>
    </p:extLst>
  </p:cSld>
  <p:clrMap bg1="lt1" tx1="dk1" bg2="lt2" tx2="dk2" accent1="accent1" accent2="accent2" accent3="accent3" accent4="accent4" accent5="accent5" accent6="accent6" hlink="hlink" folHlink="folHlink"/>
  <p:sldLayoutIdLst>
    <p:sldLayoutId id="2147483662" r:id="rId1"/>
    <p:sldLayoutId id="2147483674" r:id="rId2"/>
    <p:sldLayoutId id="2147483669" r:id="rId3"/>
    <p:sldLayoutId id="2147483675" r:id="rId4"/>
    <p:sldLayoutId id="2147483661" r:id="rId5"/>
    <p:sldLayoutId id="2147483664" r:id="rId6"/>
    <p:sldLayoutId id="2147483665" r:id="rId7"/>
    <p:sldLayoutId id="2147483666" r:id="rId8"/>
    <p:sldLayoutId id="2147483667" r:id="rId9"/>
    <p:sldLayoutId id="2147483668" r:id="rId10"/>
    <p:sldLayoutId id="2147483671" r:id="rId11"/>
    <p:sldLayoutId id="2147483677"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9" r:id="rId21"/>
    <p:sldLayoutId id="2147483690" r:id="rId22"/>
    <p:sldLayoutId id="2147483691" r:id="rId23"/>
    <p:sldLayoutId id="2147483692" r:id="rId24"/>
    <p:sldLayoutId id="2147483694" r:id="rId25"/>
    <p:sldLayoutId id="2147483696" r:id="rId26"/>
    <p:sldLayoutId id="2147483698" r:id="rId27"/>
    <p:sldLayoutId id="2147483699" r:id="rId28"/>
  </p:sldLayoutIdLst>
  <p:txStyles>
    <p:titleStyle>
      <a:lvl1pPr algn="l" defTabSz="914400" rtl="0" eaLnBrk="1" latinLnBrk="0" hangingPunct="1">
        <a:lnSpc>
          <a:spcPct val="85000"/>
        </a:lnSpc>
        <a:spcBef>
          <a:spcPct val="0"/>
        </a:spcBef>
        <a:buNone/>
        <a:defRPr sz="4800" kern="1200" spc="-50" baseline="0">
          <a:solidFill>
            <a:schemeClr val="accent2"/>
          </a:solidFill>
          <a:latin typeface="Arial" panose="020B0604020202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accent2"/>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538" b="56700"/>
          <a:stretch/>
        </p:blipFill>
        <p:spPr>
          <a:xfrm>
            <a:off x="-10686" y="4546208"/>
            <a:ext cx="12192001" cy="1629624"/>
          </a:xfrm>
          <a:prstGeom prst="rect">
            <a:avLst/>
          </a:prstGeom>
        </p:spPr>
      </p:pic>
      <p:pic>
        <p:nvPicPr>
          <p:cNvPr id="7" name="Picture 6"/>
          <p:cNvPicPr>
            <a:picLocks noChangeAspect="1"/>
          </p:cNvPicPr>
          <p:nvPr/>
        </p:nvPicPr>
        <p:blipFill rotWithShape="1">
          <a:blip r:embed="rId4"/>
          <a:srcRect l="77385" t="15682" r="2464" b="57878"/>
          <a:stretch/>
        </p:blipFill>
        <p:spPr>
          <a:xfrm>
            <a:off x="5655899" y="5124107"/>
            <a:ext cx="289932" cy="325615"/>
          </a:xfrm>
          <a:prstGeom prst="rect">
            <a:avLst/>
          </a:prstGeom>
        </p:spPr>
      </p:pic>
      <p:pic>
        <p:nvPicPr>
          <p:cNvPr id="8" name="Picture 7"/>
          <p:cNvPicPr>
            <a:picLocks noChangeAspect="1"/>
          </p:cNvPicPr>
          <p:nvPr/>
        </p:nvPicPr>
        <p:blipFill rotWithShape="1">
          <a:blip r:embed="rId5"/>
          <a:srcRect l="76951" t="44956" r="5068" b="34501"/>
          <a:stretch/>
        </p:blipFill>
        <p:spPr>
          <a:xfrm>
            <a:off x="5655899" y="5486747"/>
            <a:ext cx="258708" cy="254247"/>
          </a:xfrm>
          <a:prstGeom prst="rect">
            <a:avLst/>
          </a:prstGeom>
        </p:spPr>
      </p:pic>
      <p:pic>
        <p:nvPicPr>
          <p:cNvPr id="9" name="Picture 8"/>
          <p:cNvPicPr>
            <a:picLocks noChangeAspect="1"/>
          </p:cNvPicPr>
          <p:nvPr/>
        </p:nvPicPr>
        <p:blipFill rotWithShape="1">
          <a:blip r:embed="rId5"/>
          <a:srcRect l="65481" t="64779" r="17778" b="15758"/>
          <a:stretch/>
        </p:blipFill>
        <p:spPr>
          <a:xfrm>
            <a:off x="5489338" y="5728204"/>
            <a:ext cx="240867" cy="240866"/>
          </a:xfrm>
          <a:prstGeom prst="rect">
            <a:avLst/>
          </a:prstGeom>
        </p:spPr>
      </p:pic>
      <p:pic>
        <p:nvPicPr>
          <p:cNvPr id="10" name="Picture 9"/>
          <p:cNvPicPr>
            <a:picLocks noChangeAspect="1"/>
          </p:cNvPicPr>
          <p:nvPr/>
        </p:nvPicPr>
        <p:blipFill rotWithShape="1">
          <a:blip r:embed="rId5"/>
          <a:srcRect l="48760" t="74102" r="34809" b="7877"/>
          <a:stretch/>
        </p:blipFill>
        <p:spPr>
          <a:xfrm>
            <a:off x="5249735" y="5850202"/>
            <a:ext cx="236406" cy="223025"/>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l="41300" t="37659" r="56919" b="59008"/>
          <a:stretch/>
        </p:blipFill>
        <p:spPr>
          <a:xfrm>
            <a:off x="5036167" y="5835244"/>
            <a:ext cx="217130" cy="228600"/>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39801" t="36788" r="58590" b="60440"/>
          <a:stretch/>
        </p:blipFill>
        <p:spPr>
          <a:xfrm>
            <a:off x="4852215" y="5774402"/>
            <a:ext cx="196112" cy="190124"/>
          </a:xfrm>
          <a:prstGeom prst="rect">
            <a:avLst/>
          </a:prstGeom>
        </p:spPr>
      </p:pic>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38146" t="32561" r="60406" b="65019"/>
          <a:stretch/>
        </p:blipFill>
        <p:spPr>
          <a:xfrm>
            <a:off x="4650256" y="5487175"/>
            <a:ext cx="176525" cy="165933"/>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38827" t="34854" r="59902" b="62687"/>
          <a:stretch/>
        </p:blipFill>
        <p:spPr>
          <a:xfrm>
            <a:off x="4731684" y="5640356"/>
            <a:ext cx="154879" cy="168700"/>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38047" t="30252" r="60665" b="67456"/>
          <a:stretch/>
        </p:blipFill>
        <p:spPr>
          <a:xfrm>
            <a:off x="4640054" y="5322103"/>
            <a:ext cx="157163" cy="157162"/>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38038" t="28022" r="60751" b="69895"/>
          <a:stretch/>
        </p:blipFill>
        <p:spPr>
          <a:xfrm>
            <a:off x="4637249" y="5172258"/>
            <a:ext cx="147638" cy="142875"/>
          </a:xfrm>
          <a:prstGeom prst="rect">
            <a:avLst/>
          </a:prstGeom>
        </p:spPr>
      </p:pic>
      <p:sp>
        <p:nvSpPr>
          <p:cNvPr id="3" name="TextBox 2"/>
          <p:cNvSpPr txBox="1"/>
          <p:nvPr/>
        </p:nvSpPr>
        <p:spPr>
          <a:xfrm>
            <a:off x="0" y="1905247"/>
            <a:ext cx="12192000" cy="861774"/>
          </a:xfrm>
          <a:prstGeom prst="rect">
            <a:avLst/>
          </a:prstGeom>
          <a:noFill/>
        </p:spPr>
        <p:txBody>
          <a:bodyPr wrap="square" rtlCol="0">
            <a:spAutoFit/>
          </a:bodyPr>
          <a:lstStyle/>
          <a:p>
            <a:pPr algn="ctr"/>
            <a:r>
              <a:rPr lang="en-US" sz="5000" b="1" dirty="0">
                <a:solidFill>
                  <a:srgbClr val="092F57"/>
                </a:solidFill>
                <a:latin typeface="Arial" panose="020B0604020202020204" pitchFamily="34" charset="0"/>
                <a:cs typeface="Arial" panose="020B0604020202020204" pitchFamily="34" charset="0"/>
              </a:rPr>
              <a:t>Change Liaison Webinar</a:t>
            </a:r>
          </a:p>
        </p:txBody>
      </p:sp>
      <p:sp>
        <p:nvSpPr>
          <p:cNvPr id="22" name="TextBox 21"/>
          <p:cNvSpPr txBox="1"/>
          <p:nvPr/>
        </p:nvSpPr>
        <p:spPr>
          <a:xfrm>
            <a:off x="-6333" y="3744982"/>
            <a:ext cx="12192000" cy="461665"/>
          </a:xfrm>
          <a:prstGeom prst="rect">
            <a:avLst/>
          </a:prstGeom>
          <a:noFill/>
        </p:spPr>
        <p:txBody>
          <a:bodyPr wrap="square" rtlCol="0">
            <a:spAutoFit/>
          </a:bodyPr>
          <a:lstStyle/>
          <a:p>
            <a:pPr algn="ctr"/>
            <a:r>
              <a:rPr lang="en-US" sz="2400" dirty="0">
                <a:solidFill>
                  <a:srgbClr val="092F57"/>
                </a:solidFill>
                <a:latin typeface="Arial" panose="020B0604020202020204" pitchFamily="34" charset="0"/>
                <a:cs typeface="Arial" panose="020B0604020202020204" pitchFamily="34" charset="0"/>
              </a:rPr>
              <a:t>April 2, 2020</a:t>
            </a:r>
            <a:endParaRPr lang="en-US" sz="2000" dirty="0">
              <a:solidFill>
                <a:srgbClr val="092F57"/>
              </a:solidFill>
              <a:latin typeface="Arial" panose="020B0604020202020204" pitchFamily="34" charset="0"/>
              <a:cs typeface="Arial" panose="020B0604020202020204" pitchFamily="34" charset="0"/>
            </a:endParaRPr>
          </a:p>
        </p:txBody>
      </p:sp>
      <p:sp>
        <p:nvSpPr>
          <p:cNvPr id="17" name="Slide Number Placeholder 2">
            <a:extLst>
              <a:ext uri="{FF2B5EF4-FFF2-40B4-BE49-F238E27FC236}">
                <a16:creationId xmlns:a16="http://schemas.microsoft.com/office/drawing/2014/main" id="{263A3199-0BA3-4306-B0FB-56AA320DFEC6}"/>
              </a:ext>
            </a:extLst>
          </p:cNvPr>
          <p:cNvSpPr>
            <a:spLocks noGrp="1"/>
          </p:cNvSpPr>
          <p:nvPr>
            <p:ph type="sldNum" sz="quarter" idx="12"/>
          </p:nvPr>
        </p:nvSpPr>
        <p:spPr>
          <a:xfrm>
            <a:off x="10824185" y="6459785"/>
            <a:ext cx="1312025" cy="365125"/>
          </a:xfrm>
        </p:spPr>
        <p:txBody>
          <a:bodyPr/>
          <a:lstStyle/>
          <a:p>
            <a:pPr>
              <a:defRPr/>
            </a:pPr>
            <a:fld id="{E993B956-EC48-49C8-A8DD-0FEF051B4709}" type="slidenum">
              <a:rPr lang="en-US" smtClean="0"/>
              <a:pPr>
                <a:defRPr/>
              </a:pPr>
              <a:t>1</a:t>
            </a:fld>
            <a:endParaRPr lang="en-US" dirty="0"/>
          </a:p>
        </p:txBody>
      </p:sp>
    </p:spTree>
    <p:extLst>
      <p:ext uri="{BB962C8B-B14F-4D97-AF65-F5344CB8AC3E}">
        <p14:creationId xmlns:p14="http://schemas.microsoft.com/office/powerpoint/2010/main" val="158732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250" tmFilter="0, 0; .2, .5; .8, .5; 1, 0"/>
                                        <p:tgtEl>
                                          <p:spTgt spid="16"/>
                                        </p:tgtEl>
                                      </p:cBhvr>
                                    </p:animEffect>
                                    <p:animScale>
                                      <p:cBhvr>
                                        <p:cTn id="11" dur="125" autoRev="1" fill="hold"/>
                                        <p:tgtEl>
                                          <p:spTgt spid="16"/>
                                        </p:tgtEl>
                                      </p:cBhvr>
                                      <p:by x="105000" y="105000"/>
                                    </p:animScale>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50"/>
                                        <p:tgtEl>
                                          <p:spTgt spid="15"/>
                                        </p:tgtEl>
                                      </p:cBhvr>
                                    </p:animEffect>
                                  </p:childTnLst>
                                </p:cTn>
                              </p:par>
                            </p:childTnLst>
                          </p:cTn>
                        </p:par>
                        <p:par>
                          <p:cTn id="15" fill="hold">
                            <p:stCondLst>
                              <p:cond delay="500"/>
                            </p:stCondLst>
                            <p:childTnLst>
                              <p:par>
                                <p:cTn id="16" presetID="26" presetClass="emph" presetSubtype="0" fill="hold" nodeType="afterEffect">
                                  <p:stCondLst>
                                    <p:cond delay="0"/>
                                  </p:stCondLst>
                                  <p:childTnLst>
                                    <p:animEffect transition="out" filter="fade">
                                      <p:cBhvr>
                                        <p:cTn id="17" dur="250" tmFilter="0, 0; .2, .5; .8, .5; 1, 0"/>
                                        <p:tgtEl>
                                          <p:spTgt spid="15"/>
                                        </p:tgtEl>
                                      </p:cBhvr>
                                    </p:animEffect>
                                    <p:animScale>
                                      <p:cBhvr>
                                        <p:cTn id="18" dur="125" autoRev="1" fill="hold"/>
                                        <p:tgtEl>
                                          <p:spTgt spid="15"/>
                                        </p:tgtEl>
                                      </p:cBhvr>
                                      <p:by x="105000" y="105000"/>
                                    </p:animScale>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250"/>
                                        <p:tgtEl>
                                          <p:spTgt spid="13"/>
                                        </p:tgtEl>
                                      </p:cBhvr>
                                    </p:animEffect>
                                  </p:childTnLst>
                                </p:cTn>
                              </p:par>
                            </p:childTnLst>
                          </p:cTn>
                        </p:par>
                        <p:par>
                          <p:cTn id="22" fill="hold">
                            <p:stCondLst>
                              <p:cond delay="750"/>
                            </p:stCondLst>
                            <p:childTnLst>
                              <p:par>
                                <p:cTn id="23" presetID="26" presetClass="emph" presetSubtype="0" fill="hold" nodeType="afterEffect">
                                  <p:stCondLst>
                                    <p:cond delay="0"/>
                                  </p:stCondLst>
                                  <p:childTnLst>
                                    <p:animEffect transition="out" filter="fade">
                                      <p:cBhvr>
                                        <p:cTn id="24" dur="250" tmFilter="0, 0; .2, .5; .8, .5; 1, 0"/>
                                        <p:tgtEl>
                                          <p:spTgt spid="13"/>
                                        </p:tgtEl>
                                      </p:cBhvr>
                                    </p:animEffect>
                                    <p:animScale>
                                      <p:cBhvr>
                                        <p:cTn id="25" dur="125" autoRev="1" fill="hold"/>
                                        <p:tgtEl>
                                          <p:spTgt spid="13"/>
                                        </p:tgtEl>
                                      </p:cBhvr>
                                      <p:by x="105000" y="105000"/>
                                    </p:animScale>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50"/>
                                        <p:tgtEl>
                                          <p:spTgt spid="14"/>
                                        </p:tgtEl>
                                      </p:cBhvr>
                                    </p:animEffect>
                                  </p:childTnLst>
                                </p:cTn>
                              </p:par>
                            </p:childTnLst>
                          </p:cTn>
                        </p:par>
                        <p:par>
                          <p:cTn id="29" fill="hold">
                            <p:stCondLst>
                              <p:cond delay="1000"/>
                            </p:stCondLst>
                            <p:childTnLst>
                              <p:par>
                                <p:cTn id="30" presetID="26" presetClass="emph" presetSubtype="0" fill="hold" nodeType="afterEffect">
                                  <p:stCondLst>
                                    <p:cond delay="0"/>
                                  </p:stCondLst>
                                  <p:childTnLst>
                                    <p:animEffect transition="out" filter="fade">
                                      <p:cBhvr>
                                        <p:cTn id="31" dur="250" tmFilter="0, 0; .2, .5; .8, .5; 1, 0"/>
                                        <p:tgtEl>
                                          <p:spTgt spid="14"/>
                                        </p:tgtEl>
                                      </p:cBhvr>
                                    </p:animEffect>
                                    <p:animScale>
                                      <p:cBhvr>
                                        <p:cTn id="32" dur="125" autoRev="1" fill="hold"/>
                                        <p:tgtEl>
                                          <p:spTgt spid="14"/>
                                        </p:tgtEl>
                                      </p:cBhvr>
                                      <p:by x="105000" y="105000"/>
                                    </p:animScale>
                                  </p:childTnLst>
                                </p:cTn>
                              </p:par>
                              <p:par>
                                <p:cTn id="33" presetID="10"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par>
                          <p:cTn id="36" fill="hold">
                            <p:stCondLst>
                              <p:cond delay="1250"/>
                            </p:stCondLst>
                            <p:childTnLst>
                              <p:par>
                                <p:cTn id="37" presetID="26" presetClass="emph" presetSubtype="0" fill="hold" nodeType="afterEffect">
                                  <p:stCondLst>
                                    <p:cond delay="0"/>
                                  </p:stCondLst>
                                  <p:childTnLst>
                                    <p:animEffect transition="out" filter="fade">
                                      <p:cBhvr>
                                        <p:cTn id="38" dur="250" tmFilter="0, 0; .2, .5; .8, .5; 1, 0"/>
                                        <p:tgtEl>
                                          <p:spTgt spid="12"/>
                                        </p:tgtEl>
                                      </p:cBhvr>
                                    </p:animEffect>
                                    <p:animScale>
                                      <p:cBhvr>
                                        <p:cTn id="39" dur="125" autoRev="1" fill="hold"/>
                                        <p:tgtEl>
                                          <p:spTgt spid="12"/>
                                        </p:tgtEl>
                                      </p:cBhvr>
                                      <p:by x="105000" y="105000"/>
                                    </p:animScale>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250"/>
                                        <p:tgtEl>
                                          <p:spTgt spid="11"/>
                                        </p:tgtEl>
                                      </p:cBhvr>
                                    </p:animEffect>
                                  </p:childTnLst>
                                </p:cTn>
                              </p:par>
                            </p:childTnLst>
                          </p:cTn>
                        </p:par>
                        <p:par>
                          <p:cTn id="43" fill="hold">
                            <p:stCondLst>
                              <p:cond delay="1500"/>
                            </p:stCondLst>
                            <p:childTnLst>
                              <p:par>
                                <p:cTn id="44" presetID="26" presetClass="emph" presetSubtype="0" fill="hold" nodeType="afterEffect">
                                  <p:stCondLst>
                                    <p:cond delay="0"/>
                                  </p:stCondLst>
                                  <p:childTnLst>
                                    <p:animEffect transition="out" filter="fade">
                                      <p:cBhvr>
                                        <p:cTn id="45" dur="250" tmFilter="0, 0; .2, .5; .8, .5; 1, 0"/>
                                        <p:tgtEl>
                                          <p:spTgt spid="11"/>
                                        </p:tgtEl>
                                      </p:cBhvr>
                                    </p:animEffect>
                                    <p:animScale>
                                      <p:cBhvr>
                                        <p:cTn id="46" dur="125" autoRev="1" fill="hold"/>
                                        <p:tgtEl>
                                          <p:spTgt spid="11"/>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250"/>
                                        <p:tgtEl>
                                          <p:spTgt spid="10"/>
                                        </p:tgtEl>
                                      </p:cBhvr>
                                    </p:animEffect>
                                  </p:childTnLst>
                                </p:cTn>
                              </p:par>
                            </p:childTnLst>
                          </p:cTn>
                        </p:par>
                        <p:par>
                          <p:cTn id="50" fill="hold">
                            <p:stCondLst>
                              <p:cond delay="1750"/>
                            </p:stCondLst>
                            <p:childTnLst>
                              <p:par>
                                <p:cTn id="51" presetID="26" presetClass="emph" presetSubtype="0" fill="hold" nodeType="afterEffect">
                                  <p:stCondLst>
                                    <p:cond delay="0"/>
                                  </p:stCondLst>
                                  <p:childTnLst>
                                    <p:animEffect transition="out" filter="fade">
                                      <p:cBhvr>
                                        <p:cTn id="52" dur="250" tmFilter="0, 0; .2, .5; .8, .5; 1, 0"/>
                                        <p:tgtEl>
                                          <p:spTgt spid="10"/>
                                        </p:tgtEl>
                                      </p:cBhvr>
                                    </p:animEffect>
                                    <p:animScale>
                                      <p:cBhvr>
                                        <p:cTn id="53" dur="125" autoRev="1" fill="hold"/>
                                        <p:tgtEl>
                                          <p:spTgt spid="10"/>
                                        </p:tgtEl>
                                      </p:cBhvr>
                                      <p:by x="105000" y="105000"/>
                                    </p:animScale>
                                  </p:childTnLst>
                                </p:cTn>
                              </p:par>
                              <p:par>
                                <p:cTn id="54" presetID="10" presetClass="entr" presetSubtype="0"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250"/>
                                        <p:tgtEl>
                                          <p:spTgt spid="9"/>
                                        </p:tgtEl>
                                      </p:cBhvr>
                                    </p:animEffect>
                                  </p:childTnLst>
                                </p:cTn>
                              </p:par>
                            </p:childTnLst>
                          </p:cTn>
                        </p:par>
                        <p:par>
                          <p:cTn id="57" fill="hold">
                            <p:stCondLst>
                              <p:cond delay="2000"/>
                            </p:stCondLst>
                            <p:childTnLst>
                              <p:par>
                                <p:cTn id="58" presetID="26" presetClass="emph" presetSubtype="0" fill="hold" nodeType="afterEffect">
                                  <p:stCondLst>
                                    <p:cond delay="0"/>
                                  </p:stCondLst>
                                  <p:childTnLst>
                                    <p:animEffect transition="out" filter="fade">
                                      <p:cBhvr>
                                        <p:cTn id="59" dur="250" tmFilter="0, 0; .2, .5; .8, .5; 1, 0"/>
                                        <p:tgtEl>
                                          <p:spTgt spid="9"/>
                                        </p:tgtEl>
                                      </p:cBhvr>
                                    </p:animEffect>
                                    <p:animScale>
                                      <p:cBhvr>
                                        <p:cTn id="60" dur="125" autoRev="1" fill="hold"/>
                                        <p:tgtEl>
                                          <p:spTgt spid="9"/>
                                        </p:tgtEl>
                                      </p:cBhvr>
                                      <p:by x="105000" y="105000"/>
                                    </p:animScale>
                                  </p:childTnLst>
                                </p:cTn>
                              </p:par>
                              <p:par>
                                <p:cTn id="61" presetID="10" presetClass="entr" presetSubtype="0"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250"/>
                                        <p:tgtEl>
                                          <p:spTgt spid="8"/>
                                        </p:tgtEl>
                                      </p:cBhvr>
                                    </p:animEffect>
                                  </p:childTnLst>
                                </p:cTn>
                              </p:par>
                            </p:childTnLst>
                          </p:cTn>
                        </p:par>
                        <p:par>
                          <p:cTn id="64" fill="hold">
                            <p:stCondLst>
                              <p:cond delay="2250"/>
                            </p:stCondLst>
                            <p:childTnLst>
                              <p:par>
                                <p:cTn id="65" presetID="26" presetClass="emph" presetSubtype="0" fill="hold" nodeType="afterEffect">
                                  <p:stCondLst>
                                    <p:cond delay="0"/>
                                  </p:stCondLst>
                                  <p:childTnLst>
                                    <p:animEffect transition="out" filter="fade">
                                      <p:cBhvr>
                                        <p:cTn id="66" dur="250" tmFilter="0, 0; .2, .5; .8, .5; 1, 0"/>
                                        <p:tgtEl>
                                          <p:spTgt spid="8"/>
                                        </p:tgtEl>
                                      </p:cBhvr>
                                    </p:animEffect>
                                    <p:animScale>
                                      <p:cBhvr>
                                        <p:cTn id="67" dur="125" autoRev="1" fill="hold"/>
                                        <p:tgtEl>
                                          <p:spTgt spid="8"/>
                                        </p:tgtEl>
                                      </p:cBhvr>
                                      <p:by x="105000" y="105000"/>
                                    </p:animScale>
                                  </p:childTnLst>
                                </p:cTn>
                              </p:par>
                              <p:par>
                                <p:cTn id="68" presetID="10" presetClass="entr" presetSubtype="0" fill="hold"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250"/>
                                        <p:tgtEl>
                                          <p:spTgt spid="7"/>
                                        </p:tgtEl>
                                      </p:cBhvr>
                                    </p:animEffect>
                                  </p:childTnLst>
                                </p:cTn>
                              </p:par>
                            </p:childTnLst>
                          </p:cTn>
                        </p:par>
                        <p:par>
                          <p:cTn id="71" fill="hold">
                            <p:stCondLst>
                              <p:cond delay="2500"/>
                            </p:stCondLst>
                            <p:childTnLst>
                              <p:par>
                                <p:cTn id="72" presetID="26" presetClass="emph" presetSubtype="0" fill="hold" nodeType="afterEffect">
                                  <p:stCondLst>
                                    <p:cond delay="0"/>
                                  </p:stCondLst>
                                  <p:childTnLst>
                                    <p:animEffect transition="out" filter="fade">
                                      <p:cBhvr>
                                        <p:cTn id="73" dur="250" tmFilter="0, 0; .2, .5; .8, .5; 1, 0"/>
                                        <p:tgtEl>
                                          <p:spTgt spid="7"/>
                                        </p:tgtEl>
                                      </p:cBhvr>
                                    </p:animEffect>
                                    <p:animScale>
                                      <p:cBhvr>
                                        <p:cTn id="74" dur="125" autoRev="1" fill="hold"/>
                                        <p:tgtEl>
                                          <p:spTgt spid="7"/>
                                        </p:tgtEl>
                                      </p:cBhvr>
                                      <p:by x="105000" y="105000"/>
                                    </p:animScale>
                                  </p:childTnLst>
                                </p:cTn>
                              </p:par>
                            </p:childTnLst>
                          </p:cTn>
                        </p:par>
                        <p:par>
                          <p:cTn id="75" fill="hold">
                            <p:stCondLst>
                              <p:cond delay="2750"/>
                            </p:stCondLst>
                            <p:childTnLst>
                              <p:par>
                                <p:cTn id="76" presetID="10" presetClass="entr" presetSubtype="0" fill="hold" nodeType="afterEffect">
                                  <p:stCondLst>
                                    <p:cond delay="25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750"/>
                                        <p:tgtEl>
                                          <p:spTgt spid="4"/>
                                        </p:tgtEl>
                                      </p:cBhvr>
                                    </p:animEffect>
                                  </p:childTnLst>
                                </p:cTn>
                              </p:par>
                            </p:childTnLst>
                          </p:cTn>
                        </p:par>
                        <p:par>
                          <p:cTn id="79" fill="hold">
                            <p:stCondLst>
                              <p:cond delay="3750"/>
                            </p:stCondLst>
                            <p:childTnLst>
                              <p:par>
                                <p:cTn id="80" presetID="42" presetClass="entr" presetSubtype="0"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fade">
                                      <p:cBhvr>
                                        <p:cTn id="82" dur="500"/>
                                        <p:tgtEl>
                                          <p:spTgt spid="3"/>
                                        </p:tgtEl>
                                      </p:cBhvr>
                                    </p:animEffect>
                                    <p:anim calcmode="lin" valueType="num">
                                      <p:cBhvr>
                                        <p:cTn id="83" dur="500" fill="hold"/>
                                        <p:tgtEl>
                                          <p:spTgt spid="3"/>
                                        </p:tgtEl>
                                        <p:attrNameLst>
                                          <p:attrName>ppt_x</p:attrName>
                                        </p:attrNameLst>
                                      </p:cBhvr>
                                      <p:tavLst>
                                        <p:tav tm="0">
                                          <p:val>
                                            <p:strVal val="#ppt_x"/>
                                          </p:val>
                                        </p:tav>
                                        <p:tav tm="100000">
                                          <p:val>
                                            <p:strVal val="#ppt_x"/>
                                          </p:val>
                                        </p:tav>
                                      </p:tavLst>
                                    </p:anim>
                                    <p:anim calcmode="lin" valueType="num">
                                      <p:cBhvr>
                                        <p:cTn id="84" dur="500" fill="hold"/>
                                        <p:tgtEl>
                                          <p:spTgt spid="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500"/>
                                        <p:tgtEl>
                                          <p:spTgt spid="22"/>
                                        </p:tgtEl>
                                      </p:cBhvr>
                                    </p:animEffect>
                                    <p:anim calcmode="lin" valueType="num">
                                      <p:cBhvr>
                                        <p:cTn id="88" dur="500" fill="hold"/>
                                        <p:tgtEl>
                                          <p:spTgt spid="22"/>
                                        </p:tgtEl>
                                        <p:attrNameLst>
                                          <p:attrName>ppt_x</p:attrName>
                                        </p:attrNameLst>
                                      </p:cBhvr>
                                      <p:tavLst>
                                        <p:tav tm="0">
                                          <p:val>
                                            <p:strVal val="#ppt_x"/>
                                          </p:val>
                                        </p:tav>
                                        <p:tav tm="100000">
                                          <p:val>
                                            <p:strVal val="#ppt_x"/>
                                          </p:val>
                                        </p:tav>
                                      </p:tavLst>
                                    </p:anim>
                                    <p:anim calcmode="lin" valueType="num">
                                      <p:cBhvr>
                                        <p:cTn id="8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36C8D8-804C-48C6-B39E-ACC2B1355DD4}"/>
              </a:ext>
            </a:extLst>
          </p:cNvPr>
          <p:cNvSpPr>
            <a:spLocks noGrp="1"/>
          </p:cNvSpPr>
          <p:nvPr>
            <p:ph type="title"/>
          </p:nvPr>
        </p:nvSpPr>
        <p:spPr/>
        <p:txBody>
          <a:bodyPr/>
          <a:lstStyle/>
          <a:p>
            <a:r>
              <a:rPr lang="en-US">
                <a:solidFill>
                  <a:srgbClr val="092F57"/>
                </a:solidFill>
              </a:rPr>
              <a:t>Recorded </a:t>
            </a:r>
            <a:r>
              <a:rPr lang="en-US" dirty="0">
                <a:solidFill>
                  <a:srgbClr val="092F57"/>
                </a:solidFill>
              </a:rPr>
              <a:t>Zoom Meeting</a:t>
            </a:r>
          </a:p>
        </p:txBody>
      </p:sp>
      <p:sp>
        <p:nvSpPr>
          <p:cNvPr id="5" name="Slide Number Placeholder 2">
            <a:extLst>
              <a:ext uri="{FF2B5EF4-FFF2-40B4-BE49-F238E27FC236}">
                <a16:creationId xmlns:a16="http://schemas.microsoft.com/office/drawing/2014/main" id="{72A6CDC6-B4F9-4FAF-9A55-496EEF0388E0}"/>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2</a:t>
            </a:fld>
            <a:endParaRPr lang="en-US" dirty="0"/>
          </a:p>
        </p:txBody>
      </p:sp>
      <p:grpSp>
        <p:nvGrpSpPr>
          <p:cNvPr id="9" name="Group 8">
            <a:extLst>
              <a:ext uri="{FF2B5EF4-FFF2-40B4-BE49-F238E27FC236}">
                <a16:creationId xmlns:a16="http://schemas.microsoft.com/office/drawing/2014/main" id="{D78BBA77-4BF8-43C0-A2DD-72276F5F4214}"/>
              </a:ext>
            </a:extLst>
          </p:cNvPr>
          <p:cNvGrpSpPr/>
          <p:nvPr/>
        </p:nvGrpSpPr>
        <p:grpSpPr>
          <a:xfrm>
            <a:off x="1353126" y="800100"/>
            <a:ext cx="9112718" cy="5522330"/>
            <a:chOff x="906087" y="604151"/>
            <a:chExt cx="9112718" cy="5522330"/>
          </a:xfrm>
        </p:grpSpPr>
        <p:sp>
          <p:nvSpPr>
            <p:cNvPr id="10" name="Rectangle 9">
              <a:extLst>
                <a:ext uri="{FF2B5EF4-FFF2-40B4-BE49-F238E27FC236}">
                  <a16:creationId xmlns:a16="http://schemas.microsoft.com/office/drawing/2014/main" id="{9342F887-DCCA-4107-9F14-F624A4C23E63}"/>
                </a:ext>
              </a:extLst>
            </p:cNvPr>
            <p:cNvSpPr/>
            <p:nvPr/>
          </p:nvSpPr>
          <p:spPr>
            <a:xfrm>
              <a:off x="906087" y="615143"/>
              <a:ext cx="9112718" cy="551133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AF429B6-778E-467A-82C3-B86680405026}"/>
                </a:ext>
              </a:extLst>
            </p:cNvPr>
            <p:cNvPicPr>
              <a:picLocks noChangeAspect="1"/>
            </p:cNvPicPr>
            <p:nvPr/>
          </p:nvPicPr>
          <p:blipFill rotWithShape="1">
            <a:blip r:embed="rId3"/>
            <a:srcRect l="324" t="2310" r="-324" b="7018"/>
            <a:stretch/>
          </p:blipFill>
          <p:spPr>
            <a:xfrm>
              <a:off x="2410691" y="2393772"/>
              <a:ext cx="2477193" cy="2214529"/>
            </a:xfrm>
            <a:prstGeom prst="rect">
              <a:avLst/>
            </a:prstGeom>
          </p:spPr>
        </p:pic>
        <p:pic>
          <p:nvPicPr>
            <p:cNvPr id="12" name="Picture 11">
              <a:extLst>
                <a:ext uri="{FF2B5EF4-FFF2-40B4-BE49-F238E27FC236}">
                  <a16:creationId xmlns:a16="http://schemas.microsoft.com/office/drawing/2014/main" id="{A076626F-3FD3-4F06-A729-23DE485AB702}"/>
                </a:ext>
              </a:extLst>
            </p:cNvPr>
            <p:cNvPicPr>
              <a:picLocks noChangeAspect="1"/>
            </p:cNvPicPr>
            <p:nvPr/>
          </p:nvPicPr>
          <p:blipFill rotWithShape="1">
            <a:blip r:embed="rId4">
              <a:extLst>
                <a:ext uri="{28A0092B-C50C-407E-A947-70E740481C1C}">
                  <a14:useLocalDpi xmlns:a14="http://schemas.microsoft.com/office/drawing/2010/main" val="0"/>
                </a:ext>
              </a:extLst>
            </a:blip>
            <a:srcRect t="3288" b="88769"/>
            <a:stretch/>
          </p:blipFill>
          <p:spPr>
            <a:xfrm>
              <a:off x="906087" y="604151"/>
              <a:ext cx="9112718" cy="513496"/>
            </a:xfrm>
            <a:prstGeom prst="rect">
              <a:avLst/>
            </a:prstGeom>
          </p:spPr>
        </p:pic>
        <p:pic>
          <p:nvPicPr>
            <p:cNvPr id="13" name="Picture 12">
              <a:extLst>
                <a:ext uri="{FF2B5EF4-FFF2-40B4-BE49-F238E27FC236}">
                  <a16:creationId xmlns:a16="http://schemas.microsoft.com/office/drawing/2014/main" id="{0EEC63BA-452D-4222-B07A-7D568F86730C}"/>
                </a:ext>
              </a:extLst>
            </p:cNvPr>
            <p:cNvPicPr>
              <a:picLocks noChangeAspect="1"/>
            </p:cNvPicPr>
            <p:nvPr/>
          </p:nvPicPr>
          <p:blipFill rotWithShape="1">
            <a:blip r:embed="rId4">
              <a:extLst>
                <a:ext uri="{28A0092B-C50C-407E-A947-70E740481C1C}">
                  <a14:useLocalDpi xmlns:a14="http://schemas.microsoft.com/office/drawing/2010/main" val="0"/>
                </a:ext>
              </a:extLst>
            </a:blip>
            <a:srcRect l="-172" t="88727" r="172" b="42"/>
            <a:stretch/>
          </p:blipFill>
          <p:spPr>
            <a:xfrm>
              <a:off x="906087" y="5400452"/>
              <a:ext cx="9112718" cy="726029"/>
            </a:xfrm>
            <a:prstGeom prst="rect">
              <a:avLst/>
            </a:prstGeom>
          </p:spPr>
        </p:pic>
        <p:pic>
          <p:nvPicPr>
            <p:cNvPr id="14" name="Picture 13">
              <a:extLst>
                <a:ext uri="{FF2B5EF4-FFF2-40B4-BE49-F238E27FC236}">
                  <a16:creationId xmlns:a16="http://schemas.microsoft.com/office/drawing/2014/main" id="{BACF479A-70DA-4322-A160-F6817EB09D52}"/>
                </a:ext>
              </a:extLst>
            </p:cNvPr>
            <p:cNvPicPr>
              <a:picLocks noChangeAspect="1"/>
            </p:cNvPicPr>
            <p:nvPr/>
          </p:nvPicPr>
          <p:blipFill rotWithShape="1">
            <a:blip r:embed="rId5"/>
            <a:srcRect b="9700"/>
            <a:stretch/>
          </p:blipFill>
          <p:spPr>
            <a:xfrm>
              <a:off x="6392487" y="2393773"/>
              <a:ext cx="2568633" cy="2214529"/>
            </a:xfrm>
            <a:prstGeom prst="rect">
              <a:avLst/>
            </a:prstGeom>
          </p:spPr>
        </p:pic>
        <p:pic>
          <p:nvPicPr>
            <p:cNvPr id="15" name="Picture 14">
              <a:extLst>
                <a:ext uri="{FF2B5EF4-FFF2-40B4-BE49-F238E27FC236}">
                  <a16:creationId xmlns:a16="http://schemas.microsoft.com/office/drawing/2014/main" id="{AB50D6D1-6E30-4A5B-B3DF-87B5CFE72860}"/>
                </a:ext>
              </a:extLst>
            </p:cNvPr>
            <p:cNvPicPr>
              <a:picLocks noChangeAspect="1"/>
            </p:cNvPicPr>
            <p:nvPr/>
          </p:nvPicPr>
          <p:blipFill>
            <a:blip r:embed="rId6"/>
            <a:stretch>
              <a:fillRect/>
            </a:stretch>
          </p:blipFill>
          <p:spPr>
            <a:xfrm>
              <a:off x="2410691" y="4392170"/>
              <a:ext cx="1085850" cy="228600"/>
            </a:xfrm>
            <a:prstGeom prst="rect">
              <a:avLst/>
            </a:prstGeom>
          </p:spPr>
        </p:pic>
        <p:pic>
          <p:nvPicPr>
            <p:cNvPr id="16" name="Picture 15">
              <a:extLst>
                <a:ext uri="{FF2B5EF4-FFF2-40B4-BE49-F238E27FC236}">
                  <a16:creationId xmlns:a16="http://schemas.microsoft.com/office/drawing/2014/main" id="{DC594BB9-2BC1-4260-BBB4-54A7E1FA0997}"/>
                </a:ext>
              </a:extLst>
            </p:cNvPr>
            <p:cNvPicPr>
              <a:picLocks noChangeAspect="1"/>
            </p:cNvPicPr>
            <p:nvPr/>
          </p:nvPicPr>
          <p:blipFill>
            <a:blip r:embed="rId7"/>
            <a:stretch>
              <a:fillRect/>
            </a:stretch>
          </p:blipFill>
          <p:spPr>
            <a:xfrm>
              <a:off x="6392487" y="4392171"/>
              <a:ext cx="981075" cy="228600"/>
            </a:xfrm>
            <a:prstGeom prst="rect">
              <a:avLst/>
            </a:prstGeom>
          </p:spPr>
        </p:pic>
      </p:grpSp>
      <p:sp>
        <p:nvSpPr>
          <p:cNvPr id="18" name="Rectangle 17">
            <a:extLst>
              <a:ext uri="{FF2B5EF4-FFF2-40B4-BE49-F238E27FC236}">
                <a16:creationId xmlns:a16="http://schemas.microsoft.com/office/drawing/2014/main" id="{59713A6C-0121-4CF1-92B7-5895A1FA03A0}"/>
              </a:ext>
            </a:extLst>
          </p:cNvPr>
          <p:cNvSpPr/>
          <p:nvPr/>
        </p:nvSpPr>
        <p:spPr>
          <a:xfrm>
            <a:off x="5818907" y="5754255"/>
            <a:ext cx="711200" cy="711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867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grpId="1" nodeType="clickEffect">
                                  <p:stCondLst>
                                    <p:cond delay="0"/>
                                  </p:stCondLst>
                                  <p:childTnLst>
                                    <p:animMotion origin="layout" path="M -2.08333E-7 -2.22222E-6 L -0.06875 0.00139 " pathEditMode="relative" rAng="0" ptsTypes="AA">
                                      <p:cBhvr>
                                        <p:cTn id="11" dur="2000" fill="hold"/>
                                        <p:tgtEl>
                                          <p:spTgt spid="18"/>
                                        </p:tgtEl>
                                        <p:attrNameLst>
                                          <p:attrName>ppt_x</p:attrName>
                                          <p:attrName>ppt_y</p:attrName>
                                        </p:attrNameLst>
                                      </p:cBhvr>
                                      <p:rCtr x="-3438"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CFA086-2495-4565-B5F6-4EC3BE861F2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168"/>
          <a:stretch/>
        </p:blipFill>
        <p:spPr>
          <a:xfrm>
            <a:off x="0" y="0"/>
            <a:ext cx="4652730" cy="6329239"/>
          </a:xfrm>
          <a:prstGeom prst="rect">
            <a:avLst/>
          </a:prstGeom>
        </p:spPr>
      </p:pic>
      <p:sp>
        <p:nvSpPr>
          <p:cNvPr id="6" name="Rectangle 5">
            <a:extLst>
              <a:ext uri="{FF2B5EF4-FFF2-40B4-BE49-F238E27FC236}">
                <a16:creationId xmlns:a16="http://schemas.microsoft.com/office/drawing/2014/main" id="{0FF0233D-DF1D-4894-80C8-234E9A817890}"/>
              </a:ext>
            </a:extLst>
          </p:cNvPr>
          <p:cNvSpPr/>
          <p:nvPr/>
        </p:nvSpPr>
        <p:spPr>
          <a:xfrm>
            <a:off x="0" y="0"/>
            <a:ext cx="4652730" cy="6329238"/>
          </a:xfrm>
          <a:prstGeom prst="rect">
            <a:avLst/>
          </a:prstGeom>
          <a:gradFill flip="none" rotWithShape="1">
            <a:gsLst>
              <a:gs pos="43000">
                <a:schemeClr val="accent2">
                  <a:alpha val="80000"/>
                </a:schemeClr>
              </a:gs>
              <a:gs pos="100000">
                <a:srgbClr val="FFB81C">
                  <a:alpha val="8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BFA7D-C3AE-4BB8-A325-6962849857CB}"/>
              </a:ext>
            </a:extLst>
          </p:cNvPr>
          <p:cNvSpPr>
            <a:spLocks noGrp="1"/>
          </p:cNvSpPr>
          <p:nvPr>
            <p:ph type="title"/>
          </p:nvPr>
        </p:nvSpPr>
        <p:spPr>
          <a:xfrm>
            <a:off x="1207185" y="2500363"/>
            <a:ext cx="2238360" cy="664256"/>
          </a:xfrm>
        </p:spPr>
        <p:txBody>
          <a:bodyPr>
            <a:normAutofit/>
          </a:bodyPr>
          <a:lstStyle/>
          <a:p>
            <a:r>
              <a:rPr lang="en-US" sz="3600" b="1" dirty="0">
                <a:solidFill>
                  <a:schemeClr val="bg1"/>
                </a:solidFill>
              </a:rPr>
              <a:t>AGENDA</a:t>
            </a:r>
          </a:p>
        </p:txBody>
      </p:sp>
      <p:sp>
        <p:nvSpPr>
          <p:cNvPr id="8" name="Text Placeholder 7">
            <a:extLst>
              <a:ext uri="{FF2B5EF4-FFF2-40B4-BE49-F238E27FC236}">
                <a16:creationId xmlns:a16="http://schemas.microsoft.com/office/drawing/2014/main" id="{E7AC143D-BD6C-4288-AA91-F461064BF7B4}"/>
              </a:ext>
            </a:extLst>
          </p:cNvPr>
          <p:cNvSpPr txBox="1">
            <a:spLocks/>
          </p:cNvSpPr>
          <p:nvPr/>
        </p:nvSpPr>
        <p:spPr>
          <a:xfrm>
            <a:off x="4891265" y="1484152"/>
            <a:ext cx="7300735" cy="234042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buClrTx/>
              <a:buFont typeface="Arial" panose="020B0604020202020204" pitchFamily="34" charset="0"/>
              <a:buChar char="•"/>
            </a:pPr>
            <a:r>
              <a:rPr lang="en-US" dirty="0">
                <a:solidFill>
                  <a:schemeClr val="accent2"/>
                </a:solidFill>
              </a:rPr>
              <a:t>Moving Luma forward during COVID-19</a:t>
            </a:r>
          </a:p>
          <a:p>
            <a:pPr marL="228600" indent="-228600">
              <a:buClrTx/>
              <a:buFont typeface="Arial" panose="020B0604020202020204" pitchFamily="34" charset="0"/>
              <a:buChar char="•"/>
            </a:pPr>
            <a:r>
              <a:rPr lang="en-US" dirty="0">
                <a:solidFill>
                  <a:schemeClr val="accent2"/>
                </a:solidFill>
              </a:rPr>
              <a:t>Agency Advocates</a:t>
            </a:r>
          </a:p>
          <a:p>
            <a:pPr marL="228600" indent="-228600">
              <a:buClrTx/>
              <a:buFont typeface="Arial" panose="020B0604020202020204" pitchFamily="34" charset="0"/>
              <a:buChar char="•"/>
            </a:pPr>
            <a:r>
              <a:rPr lang="en-US" dirty="0">
                <a:solidFill>
                  <a:schemeClr val="accent2"/>
                </a:solidFill>
              </a:rPr>
              <a:t>Smartsheet Dashboard</a:t>
            </a:r>
          </a:p>
          <a:p>
            <a:pPr marL="228600" indent="-228600">
              <a:buClrTx/>
              <a:buFont typeface="Arial" panose="020B0604020202020204" pitchFamily="34" charset="0"/>
              <a:buChar char="•"/>
            </a:pPr>
            <a:r>
              <a:rPr lang="en-US" dirty="0">
                <a:solidFill>
                  <a:schemeClr val="accent2"/>
                </a:solidFill>
              </a:rPr>
              <a:t>Know, Do, Share, Report</a:t>
            </a:r>
          </a:p>
          <a:p>
            <a:pPr marL="228600" indent="-228600">
              <a:buClrTx/>
              <a:buFont typeface="Arial" panose="020B0604020202020204" pitchFamily="34" charset="0"/>
              <a:buChar char="•"/>
            </a:pPr>
            <a:r>
              <a:rPr lang="en-US" dirty="0">
                <a:solidFill>
                  <a:schemeClr val="accent2"/>
                </a:solidFill>
              </a:rPr>
              <a:t>Questions</a:t>
            </a:r>
          </a:p>
        </p:txBody>
      </p:sp>
    </p:spTree>
    <p:extLst>
      <p:ext uri="{BB962C8B-B14F-4D97-AF65-F5344CB8AC3E}">
        <p14:creationId xmlns:p14="http://schemas.microsoft.com/office/powerpoint/2010/main" val="2452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36C8D8-804C-48C6-B39E-ACC2B1355DD4}"/>
              </a:ext>
            </a:extLst>
          </p:cNvPr>
          <p:cNvSpPr>
            <a:spLocks noGrp="1"/>
          </p:cNvSpPr>
          <p:nvPr>
            <p:ph type="title"/>
          </p:nvPr>
        </p:nvSpPr>
        <p:spPr/>
        <p:txBody>
          <a:bodyPr/>
          <a:lstStyle/>
          <a:p>
            <a:r>
              <a:rPr lang="en-US" dirty="0">
                <a:solidFill>
                  <a:srgbClr val="092F57"/>
                </a:solidFill>
              </a:rPr>
              <a:t>Moving Luma Forward</a:t>
            </a:r>
          </a:p>
        </p:txBody>
      </p:sp>
      <p:sp>
        <p:nvSpPr>
          <p:cNvPr id="8" name="Text Placeholder 7">
            <a:extLst>
              <a:ext uri="{FF2B5EF4-FFF2-40B4-BE49-F238E27FC236}">
                <a16:creationId xmlns:a16="http://schemas.microsoft.com/office/drawing/2014/main" id="{245D3071-CA43-4B04-A3EC-34FE3C3AE25B}"/>
              </a:ext>
            </a:extLst>
          </p:cNvPr>
          <p:cNvSpPr>
            <a:spLocks noGrp="1"/>
          </p:cNvSpPr>
          <p:nvPr>
            <p:ph type="body" sz="quarter" idx="13"/>
          </p:nvPr>
        </p:nvSpPr>
        <p:spPr>
          <a:xfrm>
            <a:off x="360486" y="942975"/>
            <a:ext cx="11500337" cy="4857750"/>
          </a:xfrm>
        </p:spPr>
        <p:txBody>
          <a:bodyPr>
            <a:noAutofit/>
          </a:bodyPr>
          <a:lstStyle/>
          <a:p>
            <a:pPr marL="0" indent="0">
              <a:buClrTx/>
              <a:buNone/>
            </a:pPr>
            <a:r>
              <a:rPr lang="en-US" dirty="0"/>
              <a:t>The Luma team is taking steps to protect the health of everyone in our communities. The project team members are practicing responsible social distancing and working remotely. Though the team will be off-site, the project remains open and accessible to all of our stakeholders.</a:t>
            </a:r>
          </a:p>
          <a:p>
            <a:pPr marL="0" indent="0">
              <a:buClrTx/>
              <a:buNone/>
            </a:pPr>
            <a:endParaRPr lang="en-US" dirty="0"/>
          </a:p>
          <a:p>
            <a:pPr marL="0" indent="0">
              <a:buClrTx/>
              <a:buNone/>
            </a:pPr>
            <a:r>
              <a:rPr lang="en-US" sz="3600" dirty="0"/>
              <a:t>The Luma team wants to extend our appreciation to all of our fellow civil servants who are going above and beyond to keep the state operating despite unprecedented circumstances. We do not take your dedication for granted!</a:t>
            </a:r>
          </a:p>
        </p:txBody>
      </p:sp>
      <p:sp>
        <p:nvSpPr>
          <p:cNvPr id="5" name="Slide Number Placeholder 2">
            <a:extLst>
              <a:ext uri="{FF2B5EF4-FFF2-40B4-BE49-F238E27FC236}">
                <a16:creationId xmlns:a16="http://schemas.microsoft.com/office/drawing/2014/main" id="{72A6CDC6-B4F9-4FAF-9A55-496EEF0388E0}"/>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4</a:t>
            </a:fld>
            <a:endParaRPr lang="en-US" dirty="0"/>
          </a:p>
        </p:txBody>
      </p:sp>
    </p:spTree>
    <p:extLst>
      <p:ext uri="{BB962C8B-B14F-4D97-AF65-F5344CB8AC3E}">
        <p14:creationId xmlns:p14="http://schemas.microsoft.com/office/powerpoint/2010/main" val="248005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itle 12"/>
          <p:cNvSpPr txBox="1">
            <a:spLocks/>
          </p:cNvSpPr>
          <p:nvPr/>
        </p:nvSpPr>
        <p:spPr bwMode="auto">
          <a:xfrm>
            <a:off x="522154" y="1216923"/>
            <a:ext cx="11636875" cy="442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207" name="Table 206">
            <a:extLst>
              <a:ext uri="{FF2B5EF4-FFF2-40B4-BE49-F238E27FC236}">
                <a16:creationId xmlns:a16="http://schemas.microsoft.com/office/drawing/2014/main" id="{15171366-1B37-46F9-987F-1594691A98B2}"/>
              </a:ext>
            </a:extLst>
          </p:cNvPr>
          <p:cNvGraphicFramePr>
            <a:graphicFrameLocks noGrp="1"/>
          </p:cNvGraphicFramePr>
          <p:nvPr>
            <p:extLst>
              <p:ext uri="{D42A27DB-BD31-4B8C-83A1-F6EECF244321}">
                <p14:modId xmlns:p14="http://schemas.microsoft.com/office/powerpoint/2010/main" val="4284629194"/>
              </p:ext>
            </p:extLst>
          </p:nvPr>
        </p:nvGraphicFramePr>
        <p:xfrm>
          <a:off x="36040" y="1161016"/>
          <a:ext cx="12084594" cy="4756274"/>
        </p:xfrm>
        <a:graphic>
          <a:graphicData uri="http://schemas.openxmlformats.org/drawingml/2006/table">
            <a:tbl>
              <a:tblPr firstRow="1" bandRow="1"/>
              <a:tblGrid>
                <a:gridCol w="228600">
                  <a:extLst>
                    <a:ext uri="{9D8B030D-6E8A-4147-A177-3AD203B41FA5}">
                      <a16:colId xmlns:a16="http://schemas.microsoft.com/office/drawing/2014/main" val="2889556829"/>
                    </a:ext>
                  </a:extLst>
                </a:gridCol>
                <a:gridCol w="290208">
                  <a:extLst>
                    <a:ext uri="{9D8B030D-6E8A-4147-A177-3AD203B41FA5}">
                      <a16:colId xmlns:a16="http://schemas.microsoft.com/office/drawing/2014/main" val="3051355316"/>
                    </a:ext>
                  </a:extLst>
                </a:gridCol>
                <a:gridCol w="259404">
                  <a:extLst>
                    <a:ext uri="{9D8B030D-6E8A-4147-A177-3AD203B41FA5}">
                      <a16:colId xmlns:a16="http://schemas.microsoft.com/office/drawing/2014/main" val="1669576942"/>
                    </a:ext>
                  </a:extLst>
                </a:gridCol>
                <a:gridCol w="259404">
                  <a:extLst>
                    <a:ext uri="{9D8B030D-6E8A-4147-A177-3AD203B41FA5}">
                      <a16:colId xmlns:a16="http://schemas.microsoft.com/office/drawing/2014/main" val="1134006340"/>
                    </a:ext>
                  </a:extLst>
                </a:gridCol>
                <a:gridCol w="259404">
                  <a:extLst>
                    <a:ext uri="{9D8B030D-6E8A-4147-A177-3AD203B41FA5}">
                      <a16:colId xmlns:a16="http://schemas.microsoft.com/office/drawing/2014/main" val="1762622251"/>
                    </a:ext>
                  </a:extLst>
                </a:gridCol>
                <a:gridCol w="259404">
                  <a:extLst>
                    <a:ext uri="{9D8B030D-6E8A-4147-A177-3AD203B41FA5}">
                      <a16:colId xmlns:a16="http://schemas.microsoft.com/office/drawing/2014/main" val="431517693"/>
                    </a:ext>
                  </a:extLst>
                </a:gridCol>
                <a:gridCol w="259404">
                  <a:extLst>
                    <a:ext uri="{9D8B030D-6E8A-4147-A177-3AD203B41FA5}">
                      <a16:colId xmlns:a16="http://schemas.microsoft.com/office/drawing/2014/main" val="3109203086"/>
                    </a:ext>
                  </a:extLst>
                </a:gridCol>
                <a:gridCol w="259404">
                  <a:extLst>
                    <a:ext uri="{9D8B030D-6E8A-4147-A177-3AD203B41FA5}">
                      <a16:colId xmlns:a16="http://schemas.microsoft.com/office/drawing/2014/main" val="2022433513"/>
                    </a:ext>
                  </a:extLst>
                </a:gridCol>
                <a:gridCol w="259404">
                  <a:extLst>
                    <a:ext uri="{9D8B030D-6E8A-4147-A177-3AD203B41FA5}">
                      <a16:colId xmlns:a16="http://schemas.microsoft.com/office/drawing/2014/main" val="2701685071"/>
                    </a:ext>
                  </a:extLst>
                </a:gridCol>
                <a:gridCol w="259404">
                  <a:extLst>
                    <a:ext uri="{9D8B030D-6E8A-4147-A177-3AD203B41FA5}">
                      <a16:colId xmlns:a16="http://schemas.microsoft.com/office/drawing/2014/main" val="1690183239"/>
                    </a:ext>
                  </a:extLst>
                </a:gridCol>
                <a:gridCol w="259404">
                  <a:extLst>
                    <a:ext uri="{9D8B030D-6E8A-4147-A177-3AD203B41FA5}">
                      <a16:colId xmlns:a16="http://schemas.microsoft.com/office/drawing/2014/main" val="421050148"/>
                    </a:ext>
                  </a:extLst>
                </a:gridCol>
                <a:gridCol w="259404">
                  <a:extLst>
                    <a:ext uri="{9D8B030D-6E8A-4147-A177-3AD203B41FA5}">
                      <a16:colId xmlns:a16="http://schemas.microsoft.com/office/drawing/2014/main" val="1695785347"/>
                    </a:ext>
                  </a:extLst>
                </a:gridCol>
                <a:gridCol w="259404">
                  <a:extLst>
                    <a:ext uri="{9D8B030D-6E8A-4147-A177-3AD203B41FA5}">
                      <a16:colId xmlns:a16="http://schemas.microsoft.com/office/drawing/2014/main" val="2902119876"/>
                    </a:ext>
                  </a:extLst>
                </a:gridCol>
                <a:gridCol w="196448">
                  <a:extLst>
                    <a:ext uri="{9D8B030D-6E8A-4147-A177-3AD203B41FA5}">
                      <a16:colId xmlns:a16="http://schemas.microsoft.com/office/drawing/2014/main" val="3693854998"/>
                    </a:ext>
                  </a:extLst>
                </a:gridCol>
                <a:gridCol w="322360">
                  <a:extLst>
                    <a:ext uri="{9D8B030D-6E8A-4147-A177-3AD203B41FA5}">
                      <a16:colId xmlns:a16="http://schemas.microsoft.com/office/drawing/2014/main" val="4166636124"/>
                    </a:ext>
                  </a:extLst>
                </a:gridCol>
                <a:gridCol w="259404">
                  <a:extLst>
                    <a:ext uri="{9D8B030D-6E8A-4147-A177-3AD203B41FA5}">
                      <a16:colId xmlns:a16="http://schemas.microsoft.com/office/drawing/2014/main" val="3994730882"/>
                    </a:ext>
                  </a:extLst>
                </a:gridCol>
                <a:gridCol w="259404">
                  <a:extLst>
                    <a:ext uri="{9D8B030D-6E8A-4147-A177-3AD203B41FA5}">
                      <a16:colId xmlns:a16="http://schemas.microsoft.com/office/drawing/2014/main" val="4012124492"/>
                    </a:ext>
                  </a:extLst>
                </a:gridCol>
                <a:gridCol w="215295">
                  <a:extLst>
                    <a:ext uri="{9D8B030D-6E8A-4147-A177-3AD203B41FA5}">
                      <a16:colId xmlns:a16="http://schemas.microsoft.com/office/drawing/2014/main" val="4068193439"/>
                    </a:ext>
                  </a:extLst>
                </a:gridCol>
                <a:gridCol w="196119">
                  <a:extLst>
                    <a:ext uri="{9D8B030D-6E8A-4147-A177-3AD203B41FA5}">
                      <a16:colId xmlns:a16="http://schemas.microsoft.com/office/drawing/2014/main" val="380504888"/>
                    </a:ext>
                  </a:extLst>
                </a:gridCol>
                <a:gridCol w="259404">
                  <a:extLst>
                    <a:ext uri="{9D8B030D-6E8A-4147-A177-3AD203B41FA5}">
                      <a16:colId xmlns:a16="http://schemas.microsoft.com/office/drawing/2014/main" val="2319174930"/>
                    </a:ext>
                  </a:extLst>
                </a:gridCol>
                <a:gridCol w="259404">
                  <a:extLst>
                    <a:ext uri="{9D8B030D-6E8A-4147-A177-3AD203B41FA5}">
                      <a16:colId xmlns:a16="http://schemas.microsoft.com/office/drawing/2014/main" val="1202977070"/>
                    </a:ext>
                  </a:extLst>
                </a:gridCol>
                <a:gridCol w="259404">
                  <a:extLst>
                    <a:ext uri="{9D8B030D-6E8A-4147-A177-3AD203B41FA5}">
                      <a16:colId xmlns:a16="http://schemas.microsoft.com/office/drawing/2014/main" val="2564279360"/>
                    </a:ext>
                  </a:extLst>
                </a:gridCol>
                <a:gridCol w="259404">
                  <a:extLst>
                    <a:ext uri="{9D8B030D-6E8A-4147-A177-3AD203B41FA5}">
                      <a16:colId xmlns:a16="http://schemas.microsoft.com/office/drawing/2014/main" val="3721763537"/>
                    </a:ext>
                  </a:extLst>
                </a:gridCol>
                <a:gridCol w="259404">
                  <a:extLst>
                    <a:ext uri="{9D8B030D-6E8A-4147-A177-3AD203B41FA5}">
                      <a16:colId xmlns:a16="http://schemas.microsoft.com/office/drawing/2014/main" val="2784559044"/>
                    </a:ext>
                  </a:extLst>
                </a:gridCol>
                <a:gridCol w="259404">
                  <a:extLst>
                    <a:ext uri="{9D8B030D-6E8A-4147-A177-3AD203B41FA5}">
                      <a16:colId xmlns:a16="http://schemas.microsoft.com/office/drawing/2014/main" val="90367337"/>
                    </a:ext>
                  </a:extLst>
                </a:gridCol>
                <a:gridCol w="259404">
                  <a:extLst>
                    <a:ext uri="{9D8B030D-6E8A-4147-A177-3AD203B41FA5}">
                      <a16:colId xmlns:a16="http://schemas.microsoft.com/office/drawing/2014/main" val="4189758370"/>
                    </a:ext>
                  </a:extLst>
                </a:gridCol>
                <a:gridCol w="259404">
                  <a:extLst>
                    <a:ext uri="{9D8B030D-6E8A-4147-A177-3AD203B41FA5}">
                      <a16:colId xmlns:a16="http://schemas.microsoft.com/office/drawing/2014/main" val="709587184"/>
                    </a:ext>
                  </a:extLst>
                </a:gridCol>
                <a:gridCol w="259404">
                  <a:extLst>
                    <a:ext uri="{9D8B030D-6E8A-4147-A177-3AD203B41FA5}">
                      <a16:colId xmlns:a16="http://schemas.microsoft.com/office/drawing/2014/main" val="717801023"/>
                    </a:ext>
                  </a:extLst>
                </a:gridCol>
                <a:gridCol w="259404">
                  <a:extLst>
                    <a:ext uri="{9D8B030D-6E8A-4147-A177-3AD203B41FA5}">
                      <a16:colId xmlns:a16="http://schemas.microsoft.com/office/drawing/2014/main" val="1325793142"/>
                    </a:ext>
                  </a:extLst>
                </a:gridCol>
                <a:gridCol w="259404">
                  <a:extLst>
                    <a:ext uri="{9D8B030D-6E8A-4147-A177-3AD203B41FA5}">
                      <a16:colId xmlns:a16="http://schemas.microsoft.com/office/drawing/2014/main" val="3713763269"/>
                    </a:ext>
                  </a:extLst>
                </a:gridCol>
                <a:gridCol w="259404">
                  <a:extLst>
                    <a:ext uri="{9D8B030D-6E8A-4147-A177-3AD203B41FA5}">
                      <a16:colId xmlns:a16="http://schemas.microsoft.com/office/drawing/2014/main" val="712037288"/>
                    </a:ext>
                  </a:extLst>
                </a:gridCol>
                <a:gridCol w="259404">
                  <a:extLst>
                    <a:ext uri="{9D8B030D-6E8A-4147-A177-3AD203B41FA5}">
                      <a16:colId xmlns:a16="http://schemas.microsoft.com/office/drawing/2014/main" val="1409311844"/>
                    </a:ext>
                  </a:extLst>
                </a:gridCol>
                <a:gridCol w="259404">
                  <a:extLst>
                    <a:ext uri="{9D8B030D-6E8A-4147-A177-3AD203B41FA5}">
                      <a16:colId xmlns:a16="http://schemas.microsoft.com/office/drawing/2014/main" val="1694415533"/>
                    </a:ext>
                  </a:extLst>
                </a:gridCol>
                <a:gridCol w="259404">
                  <a:extLst>
                    <a:ext uri="{9D8B030D-6E8A-4147-A177-3AD203B41FA5}">
                      <a16:colId xmlns:a16="http://schemas.microsoft.com/office/drawing/2014/main" val="2087577534"/>
                    </a:ext>
                  </a:extLst>
                </a:gridCol>
                <a:gridCol w="259404">
                  <a:extLst>
                    <a:ext uri="{9D8B030D-6E8A-4147-A177-3AD203B41FA5}">
                      <a16:colId xmlns:a16="http://schemas.microsoft.com/office/drawing/2014/main" val="3393792748"/>
                    </a:ext>
                  </a:extLst>
                </a:gridCol>
                <a:gridCol w="259404">
                  <a:extLst>
                    <a:ext uri="{9D8B030D-6E8A-4147-A177-3AD203B41FA5}">
                      <a16:colId xmlns:a16="http://schemas.microsoft.com/office/drawing/2014/main" val="3919084950"/>
                    </a:ext>
                  </a:extLst>
                </a:gridCol>
                <a:gridCol w="259404">
                  <a:extLst>
                    <a:ext uri="{9D8B030D-6E8A-4147-A177-3AD203B41FA5}">
                      <a16:colId xmlns:a16="http://schemas.microsoft.com/office/drawing/2014/main" val="2063741902"/>
                    </a:ext>
                  </a:extLst>
                </a:gridCol>
                <a:gridCol w="259404">
                  <a:extLst>
                    <a:ext uri="{9D8B030D-6E8A-4147-A177-3AD203B41FA5}">
                      <a16:colId xmlns:a16="http://schemas.microsoft.com/office/drawing/2014/main" val="2893059035"/>
                    </a:ext>
                  </a:extLst>
                </a:gridCol>
                <a:gridCol w="259404">
                  <a:extLst>
                    <a:ext uri="{9D8B030D-6E8A-4147-A177-3AD203B41FA5}">
                      <a16:colId xmlns:a16="http://schemas.microsoft.com/office/drawing/2014/main" val="2994222386"/>
                    </a:ext>
                  </a:extLst>
                </a:gridCol>
                <a:gridCol w="259404">
                  <a:extLst>
                    <a:ext uri="{9D8B030D-6E8A-4147-A177-3AD203B41FA5}">
                      <a16:colId xmlns:a16="http://schemas.microsoft.com/office/drawing/2014/main" val="362535062"/>
                    </a:ext>
                  </a:extLst>
                </a:gridCol>
                <a:gridCol w="259404">
                  <a:extLst>
                    <a:ext uri="{9D8B030D-6E8A-4147-A177-3AD203B41FA5}">
                      <a16:colId xmlns:a16="http://schemas.microsoft.com/office/drawing/2014/main" val="1906731167"/>
                    </a:ext>
                  </a:extLst>
                </a:gridCol>
                <a:gridCol w="259404">
                  <a:extLst>
                    <a:ext uri="{9D8B030D-6E8A-4147-A177-3AD203B41FA5}">
                      <a16:colId xmlns:a16="http://schemas.microsoft.com/office/drawing/2014/main" val="1405646101"/>
                    </a:ext>
                  </a:extLst>
                </a:gridCol>
                <a:gridCol w="259404">
                  <a:extLst>
                    <a:ext uri="{9D8B030D-6E8A-4147-A177-3AD203B41FA5}">
                      <a16:colId xmlns:a16="http://schemas.microsoft.com/office/drawing/2014/main" val="3875745779"/>
                    </a:ext>
                  </a:extLst>
                </a:gridCol>
                <a:gridCol w="259404">
                  <a:extLst>
                    <a:ext uri="{9D8B030D-6E8A-4147-A177-3AD203B41FA5}">
                      <a16:colId xmlns:a16="http://schemas.microsoft.com/office/drawing/2014/main" val="3080658574"/>
                    </a:ext>
                  </a:extLst>
                </a:gridCol>
                <a:gridCol w="259404">
                  <a:extLst>
                    <a:ext uri="{9D8B030D-6E8A-4147-A177-3AD203B41FA5}">
                      <a16:colId xmlns:a16="http://schemas.microsoft.com/office/drawing/2014/main" val="800037535"/>
                    </a:ext>
                  </a:extLst>
                </a:gridCol>
                <a:gridCol w="259404">
                  <a:extLst>
                    <a:ext uri="{9D8B030D-6E8A-4147-A177-3AD203B41FA5}">
                      <a16:colId xmlns:a16="http://schemas.microsoft.com/office/drawing/2014/main" val="3509770343"/>
                    </a:ext>
                  </a:extLst>
                </a:gridCol>
                <a:gridCol w="259404">
                  <a:extLst>
                    <a:ext uri="{9D8B030D-6E8A-4147-A177-3AD203B41FA5}">
                      <a16:colId xmlns:a16="http://schemas.microsoft.com/office/drawing/2014/main" val="3148473681"/>
                    </a:ext>
                  </a:extLst>
                </a:gridCol>
              </a:tblGrid>
              <a:tr h="228808">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2022</a:t>
                      </a:r>
                    </a:p>
                  </a:txBody>
                  <a:tcPr marL="45720" marR="45720">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2023</a:t>
                      </a:r>
                    </a:p>
                  </a:txBody>
                  <a:tcPr marL="45720" marR="45720">
                    <a:lnL w="12700" cmpd="sng">
                      <a:solidFill>
                        <a:sysClr val="window" lastClr="FFFFFF"/>
                      </a:solidFill>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98061">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708019">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3636567">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209" name="TextBox 208">
            <a:extLst>
              <a:ext uri="{FF2B5EF4-FFF2-40B4-BE49-F238E27FC236}">
                <a16:creationId xmlns:a16="http://schemas.microsoft.com/office/drawing/2014/main" id="{37DB2030-5DB9-4F44-B2AA-0D8D7E8C4726}"/>
              </a:ext>
            </a:extLst>
          </p:cNvPr>
          <p:cNvSpPr txBox="1"/>
          <p:nvPr/>
        </p:nvSpPr>
        <p:spPr>
          <a:xfrm>
            <a:off x="430018" y="906420"/>
            <a:ext cx="492080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rgbClr val="86BC25"/>
                </a:solidFill>
                <a:latin typeface="Arial" panose="020B0604020202020204" pitchFamily="34" charset="0"/>
                <a:cs typeface="Arial" panose="020B0604020202020204" pitchFamily="34" charset="0"/>
              </a:rPr>
              <a:t>Luma Phase 1 – Finance, Budget, Procurement</a:t>
            </a:r>
          </a:p>
        </p:txBody>
      </p:sp>
      <p:sp>
        <p:nvSpPr>
          <p:cNvPr id="210" name="TextBox 209">
            <a:extLst>
              <a:ext uri="{FF2B5EF4-FFF2-40B4-BE49-F238E27FC236}">
                <a16:creationId xmlns:a16="http://schemas.microsoft.com/office/drawing/2014/main" id="{D792C5EB-7BE3-4615-BBA6-D3B64F84EA50}"/>
              </a:ext>
            </a:extLst>
          </p:cNvPr>
          <p:cNvSpPr txBox="1"/>
          <p:nvPr/>
        </p:nvSpPr>
        <p:spPr>
          <a:xfrm>
            <a:off x="5968874" y="906420"/>
            <a:ext cx="5386699" cy="230832"/>
          </a:xfrm>
          <a:prstGeom prst="rect">
            <a:avLst/>
          </a:prstGeom>
          <a:noFill/>
        </p:spPr>
        <p:txBody>
          <a:bodyPr wrap="square" lIns="0" tIns="0" rIns="0" bIns="0" rtlCol="0">
            <a:spAutoFit/>
          </a:bodyPr>
          <a:lstStyle/>
          <a:p>
            <a:pPr defTabSz="914400">
              <a:spcBef>
                <a:spcPts val="831"/>
              </a:spcBef>
              <a:buSzPct val="100000"/>
            </a:pPr>
            <a:r>
              <a:rPr lang="en-US" sz="1500" b="1" dirty="0">
                <a:solidFill>
                  <a:schemeClr val="tx1">
                    <a:lumMod val="75000"/>
                    <a:lumOff val="25000"/>
                  </a:schemeClr>
                </a:solidFill>
                <a:latin typeface="Arial" panose="020B0604020202020204" pitchFamily="34" charset="0"/>
                <a:cs typeface="Arial" panose="020B0604020202020204" pitchFamily="34" charset="0"/>
              </a:rPr>
              <a:t>Luma Phase 2 – Human Capital Management, Payroll</a:t>
            </a:r>
          </a:p>
        </p:txBody>
      </p:sp>
      <p:grpSp>
        <p:nvGrpSpPr>
          <p:cNvPr id="41" name="Group 40">
            <a:extLst>
              <a:ext uri="{FF2B5EF4-FFF2-40B4-BE49-F238E27FC236}">
                <a16:creationId xmlns:a16="http://schemas.microsoft.com/office/drawing/2014/main" id="{0EAB28A0-960A-4F79-BBF0-9E0B390381AD}"/>
              </a:ext>
            </a:extLst>
          </p:cNvPr>
          <p:cNvGrpSpPr/>
          <p:nvPr/>
        </p:nvGrpSpPr>
        <p:grpSpPr>
          <a:xfrm>
            <a:off x="318400" y="2612762"/>
            <a:ext cx="6419442" cy="3203343"/>
            <a:chOff x="318400" y="2612762"/>
            <a:chExt cx="6419442" cy="3203343"/>
          </a:xfrm>
        </p:grpSpPr>
        <p:cxnSp>
          <p:nvCxnSpPr>
            <p:cNvPr id="240" name="Straight Connector 239">
              <a:extLst>
                <a:ext uri="{FF2B5EF4-FFF2-40B4-BE49-F238E27FC236}">
                  <a16:creationId xmlns:a16="http://schemas.microsoft.com/office/drawing/2014/main" id="{BB1DD4F7-4B42-431E-BB26-15C5E572049E}"/>
                </a:ext>
              </a:extLst>
            </p:cNvPr>
            <p:cNvCxnSpPr>
              <a:cxnSpLocks/>
            </p:cNvCxnSpPr>
            <p:nvPr/>
          </p:nvCxnSpPr>
          <p:spPr>
            <a:xfrm>
              <a:off x="4183880" y="4455819"/>
              <a:ext cx="459564"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4" name="TextBox 243">
              <a:extLst>
                <a:ext uri="{FF2B5EF4-FFF2-40B4-BE49-F238E27FC236}">
                  <a16:creationId xmlns:a16="http://schemas.microsoft.com/office/drawing/2014/main" id="{11020CB5-4569-4321-9F27-B856BB6DD93C}"/>
                </a:ext>
              </a:extLst>
            </p:cNvPr>
            <p:cNvSpPr txBox="1"/>
            <p:nvPr/>
          </p:nvSpPr>
          <p:spPr>
            <a:xfrm>
              <a:off x="5186095" y="5278479"/>
              <a:ext cx="71011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a:t>
              </a:r>
            </a:p>
          </p:txBody>
        </p:sp>
        <p:grpSp>
          <p:nvGrpSpPr>
            <p:cNvPr id="40" name="Group 39">
              <a:extLst>
                <a:ext uri="{FF2B5EF4-FFF2-40B4-BE49-F238E27FC236}">
                  <a16:creationId xmlns:a16="http://schemas.microsoft.com/office/drawing/2014/main" id="{DE824D7F-1F7A-4A2D-80D2-486CBDFC4CE4}"/>
                </a:ext>
              </a:extLst>
            </p:cNvPr>
            <p:cNvGrpSpPr/>
            <p:nvPr/>
          </p:nvGrpSpPr>
          <p:grpSpPr>
            <a:xfrm>
              <a:off x="318400" y="2612762"/>
              <a:ext cx="6419442" cy="3203343"/>
              <a:chOff x="318400" y="2612762"/>
              <a:chExt cx="6419442" cy="3203343"/>
            </a:xfrm>
          </p:grpSpPr>
          <p:sp>
            <p:nvSpPr>
              <p:cNvPr id="213" name="TextBox 212">
                <a:extLst>
                  <a:ext uri="{FF2B5EF4-FFF2-40B4-BE49-F238E27FC236}">
                    <a16:creationId xmlns:a16="http://schemas.microsoft.com/office/drawing/2014/main" id="{26019EF3-CE67-407E-98F1-D80DB2F0B96D}"/>
                  </a:ext>
                </a:extLst>
              </p:cNvPr>
              <p:cNvSpPr txBox="1"/>
              <p:nvPr/>
            </p:nvSpPr>
            <p:spPr>
              <a:xfrm>
                <a:off x="480068" y="2612762"/>
                <a:ext cx="2031743" cy="184666"/>
              </a:xfrm>
              <a:prstGeom prst="rect">
                <a:avLst/>
              </a:prstGeom>
              <a:noFill/>
            </p:spPr>
            <p:txBody>
              <a:bodyPr wrap="square" lIns="0" tIns="0" rIns="0" bIns="0" rtlCol="0">
                <a:spAutoFit/>
              </a:bodyPr>
              <a:lstStyle/>
              <a:p>
                <a:pPr defTabSz="820487">
                  <a:defRPr/>
                </a:pPr>
                <a:r>
                  <a:rPr lang="en-US" sz="1200" kern="0" dirty="0">
                    <a:solidFill>
                      <a:srgbClr val="86BC25"/>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214" name="Isosceles Triangle 104">
                <a:extLst>
                  <a:ext uri="{FF2B5EF4-FFF2-40B4-BE49-F238E27FC236}">
                    <a16:creationId xmlns:a16="http://schemas.microsoft.com/office/drawing/2014/main" id="{06398035-DBE7-4A0A-908F-70A554B7C61E}"/>
                  </a:ext>
                </a:extLst>
              </p:cNvPr>
              <p:cNvSpPr/>
              <p:nvPr/>
            </p:nvSpPr>
            <p:spPr>
              <a:xfrm>
                <a:off x="318400" y="2618275"/>
                <a:ext cx="178895" cy="182880"/>
              </a:xfrm>
              <a:prstGeom prst="diamond">
                <a:avLst/>
              </a:prstGeom>
              <a:solidFill>
                <a:srgbClr val="86BC25"/>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215" name="Straight Connector 214">
                <a:extLst>
                  <a:ext uri="{FF2B5EF4-FFF2-40B4-BE49-F238E27FC236}">
                    <a16:creationId xmlns:a16="http://schemas.microsoft.com/office/drawing/2014/main" id="{B343BA96-7EFC-45C2-8401-76348EBB68F0}"/>
                  </a:ext>
                </a:extLst>
              </p:cNvPr>
              <p:cNvCxnSpPr>
                <a:cxnSpLocks/>
              </p:cNvCxnSpPr>
              <p:nvPr/>
            </p:nvCxnSpPr>
            <p:spPr>
              <a:xfrm>
                <a:off x="818207" y="3378915"/>
                <a:ext cx="510229" cy="0"/>
              </a:xfrm>
              <a:prstGeom prst="line">
                <a:avLst/>
              </a:prstGeom>
              <a:noFill/>
              <a:ln w="19050" cap="flat" cmpd="sng" algn="ctr">
                <a:solidFill>
                  <a:srgbClr val="86BC25"/>
                </a:solidFill>
                <a:prstDash val="solid"/>
                <a:headEnd type="oval" w="sm" len="sm"/>
                <a:tailEnd type="oval" w="sm" len="sm"/>
              </a:ln>
              <a:effectLst/>
            </p:spPr>
          </p:cxnSp>
          <p:sp>
            <p:nvSpPr>
              <p:cNvPr id="216" name="TextBox 215">
                <a:extLst>
                  <a:ext uri="{FF2B5EF4-FFF2-40B4-BE49-F238E27FC236}">
                    <a16:creationId xmlns:a16="http://schemas.microsoft.com/office/drawing/2014/main" id="{3472DC72-A3A9-48D0-A80D-4AC42DE9725A}"/>
                  </a:ext>
                </a:extLst>
              </p:cNvPr>
              <p:cNvSpPr txBox="1"/>
              <p:nvPr/>
            </p:nvSpPr>
            <p:spPr>
              <a:xfrm>
                <a:off x="804634" y="3021450"/>
                <a:ext cx="834348"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217" name="Straight Connector 216">
                <a:extLst>
                  <a:ext uri="{FF2B5EF4-FFF2-40B4-BE49-F238E27FC236}">
                    <a16:creationId xmlns:a16="http://schemas.microsoft.com/office/drawing/2014/main" id="{D1DED82D-D54C-4201-93F0-8B8A0608864D}"/>
                  </a:ext>
                </a:extLst>
              </p:cNvPr>
              <p:cNvCxnSpPr>
                <a:cxnSpLocks/>
              </p:cNvCxnSpPr>
              <p:nvPr/>
            </p:nvCxnSpPr>
            <p:spPr>
              <a:xfrm>
                <a:off x="818207" y="3646657"/>
                <a:ext cx="2066030" cy="0"/>
              </a:xfrm>
              <a:prstGeom prst="line">
                <a:avLst/>
              </a:prstGeom>
              <a:noFill/>
              <a:ln w="19050" cap="flat" cmpd="sng" algn="ctr">
                <a:solidFill>
                  <a:srgbClr val="86BC25"/>
                </a:solidFill>
                <a:prstDash val="solid"/>
                <a:headEnd type="oval" w="sm" len="sm"/>
                <a:tailEnd type="oval" w="sm" len="sm"/>
              </a:ln>
              <a:effectLst/>
            </p:spPr>
          </p:cxnSp>
          <p:sp>
            <p:nvSpPr>
              <p:cNvPr id="218" name="TextBox 217">
                <a:extLst>
                  <a:ext uri="{FF2B5EF4-FFF2-40B4-BE49-F238E27FC236}">
                    <a16:creationId xmlns:a16="http://schemas.microsoft.com/office/drawing/2014/main" id="{9B92BD6E-69BD-45D8-9481-7D20A83FC6E0}"/>
                  </a:ext>
                </a:extLst>
              </p:cNvPr>
              <p:cNvSpPr txBox="1"/>
              <p:nvPr/>
            </p:nvSpPr>
            <p:spPr>
              <a:xfrm>
                <a:off x="809268" y="3462707"/>
                <a:ext cx="1333223"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Enterprise Design</a:t>
                </a:r>
              </a:p>
            </p:txBody>
          </p:sp>
          <p:cxnSp>
            <p:nvCxnSpPr>
              <p:cNvPr id="219" name="Straight Connector 218">
                <a:extLst>
                  <a:ext uri="{FF2B5EF4-FFF2-40B4-BE49-F238E27FC236}">
                    <a16:creationId xmlns:a16="http://schemas.microsoft.com/office/drawing/2014/main" id="{E9C8DF10-13EA-4565-A602-52E7C5F2DB7E}"/>
                  </a:ext>
                </a:extLst>
              </p:cNvPr>
              <p:cNvCxnSpPr>
                <a:cxnSpLocks/>
              </p:cNvCxnSpPr>
              <p:nvPr/>
            </p:nvCxnSpPr>
            <p:spPr>
              <a:xfrm>
                <a:off x="1716479" y="3385739"/>
                <a:ext cx="795332" cy="0"/>
              </a:xfrm>
              <a:prstGeom prst="line">
                <a:avLst/>
              </a:prstGeom>
              <a:noFill/>
              <a:ln w="19050" cap="flat" cmpd="sng" algn="ctr">
                <a:solidFill>
                  <a:srgbClr val="86BC25"/>
                </a:solidFill>
                <a:prstDash val="solid"/>
                <a:headEnd type="oval" w="sm" len="sm"/>
                <a:tailEnd type="oval" w="sm" len="sm"/>
              </a:ln>
              <a:effectLst/>
            </p:spPr>
          </p:cxnSp>
          <p:sp>
            <p:nvSpPr>
              <p:cNvPr id="220" name="TextBox 219">
                <a:extLst>
                  <a:ext uri="{FF2B5EF4-FFF2-40B4-BE49-F238E27FC236}">
                    <a16:creationId xmlns:a16="http://schemas.microsoft.com/office/drawing/2014/main" id="{64CEC6A7-C390-4C5B-8C51-C87C1B10E383}"/>
                  </a:ext>
                </a:extLst>
              </p:cNvPr>
              <p:cNvSpPr txBox="1"/>
              <p:nvPr/>
            </p:nvSpPr>
            <p:spPr>
              <a:xfrm>
                <a:off x="1736057" y="3022782"/>
                <a:ext cx="896637" cy="338554"/>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221" name="Straight Connector 220">
                <a:extLst>
                  <a:ext uri="{FF2B5EF4-FFF2-40B4-BE49-F238E27FC236}">
                    <a16:creationId xmlns:a16="http://schemas.microsoft.com/office/drawing/2014/main" id="{58D34C71-1623-436A-AFBB-1ACF4950220F}"/>
                  </a:ext>
                </a:extLst>
              </p:cNvPr>
              <p:cNvCxnSpPr>
                <a:cxnSpLocks/>
              </p:cNvCxnSpPr>
              <p:nvPr/>
            </p:nvCxnSpPr>
            <p:spPr>
              <a:xfrm>
                <a:off x="2884237" y="4169363"/>
                <a:ext cx="278952"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2" name="Straight Connector 221">
                <a:extLst>
                  <a:ext uri="{FF2B5EF4-FFF2-40B4-BE49-F238E27FC236}">
                    <a16:creationId xmlns:a16="http://schemas.microsoft.com/office/drawing/2014/main" id="{04EE7012-4781-4442-9A9E-DE69B7C24AA3}"/>
                  </a:ext>
                </a:extLst>
              </p:cNvPr>
              <p:cNvCxnSpPr>
                <a:cxnSpLocks/>
              </p:cNvCxnSpPr>
              <p:nvPr/>
            </p:nvCxnSpPr>
            <p:spPr>
              <a:xfrm>
                <a:off x="3163187" y="4169363"/>
                <a:ext cx="241714"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3" name="Straight Connector 222">
                <a:extLst>
                  <a:ext uri="{FF2B5EF4-FFF2-40B4-BE49-F238E27FC236}">
                    <a16:creationId xmlns:a16="http://schemas.microsoft.com/office/drawing/2014/main" id="{F1B8B379-B144-4271-9C87-B9346EEC3EB1}"/>
                  </a:ext>
                </a:extLst>
              </p:cNvPr>
              <p:cNvCxnSpPr>
                <a:cxnSpLocks/>
              </p:cNvCxnSpPr>
              <p:nvPr/>
            </p:nvCxnSpPr>
            <p:spPr>
              <a:xfrm>
                <a:off x="2614241" y="4169363"/>
                <a:ext cx="269996"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4" name="Straight Connector 223">
                <a:extLst>
                  <a:ext uri="{FF2B5EF4-FFF2-40B4-BE49-F238E27FC236}">
                    <a16:creationId xmlns:a16="http://schemas.microsoft.com/office/drawing/2014/main" id="{E5B57648-5008-44AF-9B9F-EAA9086AA925}"/>
                  </a:ext>
                </a:extLst>
              </p:cNvPr>
              <p:cNvCxnSpPr>
                <a:cxnSpLocks/>
              </p:cNvCxnSpPr>
              <p:nvPr/>
            </p:nvCxnSpPr>
            <p:spPr>
              <a:xfrm>
                <a:off x="4650682" y="4712588"/>
                <a:ext cx="615499"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25" name="Straight Connector 224">
                <a:extLst>
                  <a:ext uri="{FF2B5EF4-FFF2-40B4-BE49-F238E27FC236}">
                    <a16:creationId xmlns:a16="http://schemas.microsoft.com/office/drawing/2014/main" id="{81662BAF-BA8B-4986-BFC7-2445BD9C565F}"/>
                  </a:ext>
                </a:extLst>
              </p:cNvPr>
              <p:cNvCxnSpPr>
                <a:cxnSpLocks/>
              </p:cNvCxnSpPr>
              <p:nvPr/>
            </p:nvCxnSpPr>
            <p:spPr>
              <a:xfrm>
                <a:off x="3923835" y="5153152"/>
                <a:ext cx="918022"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26" name="TextBox 225">
                <a:extLst>
                  <a:ext uri="{FF2B5EF4-FFF2-40B4-BE49-F238E27FC236}">
                    <a16:creationId xmlns:a16="http://schemas.microsoft.com/office/drawing/2014/main" id="{5B345ED6-F18E-4DB0-8025-3EFBAEAE9AE2}"/>
                  </a:ext>
                </a:extLst>
              </p:cNvPr>
              <p:cNvSpPr txBox="1"/>
              <p:nvPr/>
            </p:nvSpPr>
            <p:spPr>
              <a:xfrm>
                <a:off x="3898893" y="4947046"/>
                <a:ext cx="138635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Design Updates</a:t>
                </a:r>
              </a:p>
            </p:txBody>
          </p:sp>
          <p:sp>
            <p:nvSpPr>
              <p:cNvPr id="227" name="TextBox 226">
                <a:extLst>
                  <a:ext uri="{FF2B5EF4-FFF2-40B4-BE49-F238E27FC236}">
                    <a16:creationId xmlns:a16="http://schemas.microsoft.com/office/drawing/2014/main" id="{AB4FB201-598A-4B52-AC9A-0225D9F29C60}"/>
                  </a:ext>
                </a:extLst>
              </p:cNvPr>
              <p:cNvSpPr txBox="1"/>
              <p:nvPr/>
            </p:nvSpPr>
            <p:spPr>
              <a:xfrm>
                <a:off x="4626304" y="4529410"/>
                <a:ext cx="1584144"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228" name="TextBox 227">
                <a:extLst>
                  <a:ext uri="{FF2B5EF4-FFF2-40B4-BE49-F238E27FC236}">
                    <a16:creationId xmlns:a16="http://schemas.microsoft.com/office/drawing/2014/main" id="{96E5A03C-F93A-42F3-84AD-11A092789E7D}"/>
                  </a:ext>
                </a:extLst>
              </p:cNvPr>
              <p:cNvSpPr txBox="1"/>
              <p:nvPr/>
            </p:nvSpPr>
            <p:spPr>
              <a:xfrm>
                <a:off x="5968874" y="5706792"/>
                <a:ext cx="768968" cy="109069"/>
              </a:xfrm>
              <a:prstGeom prst="rect">
                <a:avLst/>
              </a:prstGeom>
              <a:noFill/>
            </p:spPr>
            <p:txBody>
              <a:bodyPr wrap="square" lIns="0" tIns="0" rIns="0" bIns="0" rtlCol="0">
                <a:spAutoFit/>
              </a:bodyPr>
              <a:lstStyle/>
              <a:p>
                <a:pPr defTabSz="820487">
                  <a:lnSpc>
                    <a:spcPts val="760"/>
                  </a:lnSpc>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Go-Live</a:t>
                </a:r>
              </a:p>
            </p:txBody>
          </p:sp>
          <p:sp>
            <p:nvSpPr>
              <p:cNvPr id="229" name="Diamond 228">
                <a:extLst>
                  <a:ext uri="{FF2B5EF4-FFF2-40B4-BE49-F238E27FC236}">
                    <a16:creationId xmlns:a16="http://schemas.microsoft.com/office/drawing/2014/main" id="{98443DB8-A2CB-4699-93A8-3C88D9AC58EF}"/>
                  </a:ext>
                </a:extLst>
              </p:cNvPr>
              <p:cNvSpPr/>
              <p:nvPr/>
            </p:nvSpPr>
            <p:spPr bwMode="gray">
              <a:xfrm>
                <a:off x="5814723" y="5678945"/>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0" name="TextBox 229">
                <a:extLst>
                  <a:ext uri="{FF2B5EF4-FFF2-40B4-BE49-F238E27FC236}">
                    <a16:creationId xmlns:a16="http://schemas.microsoft.com/office/drawing/2014/main" id="{A69CD0D6-4051-4825-893A-75E0D8DDCF1C}"/>
                  </a:ext>
                </a:extLst>
              </p:cNvPr>
              <p:cNvSpPr txBox="1"/>
              <p:nvPr/>
            </p:nvSpPr>
            <p:spPr>
              <a:xfrm>
                <a:off x="3768296" y="5642282"/>
                <a:ext cx="1511963" cy="169277"/>
              </a:xfrm>
              <a:prstGeom prst="rect">
                <a:avLst/>
              </a:prstGeom>
              <a:noFill/>
            </p:spPr>
            <p:txBody>
              <a:bodyPr wrap="square" lIns="0" tIns="0" rIns="0" bIns="0" rtlCol="0">
                <a:spAutoFit/>
              </a:bodyPr>
              <a:lstStyle/>
              <a:p>
                <a:pPr algn="r" defTabSz="820487">
                  <a:defRPr/>
                </a:pPr>
                <a:r>
                  <a:rPr lang="en-US" sz="1100" b="1" i="1" kern="0" dirty="0">
                    <a:solidFill>
                      <a:srgbClr val="86BC25">
                        <a:lumMod val="50000"/>
                      </a:srgbClr>
                    </a:solidFill>
                    <a:latin typeface="Arial" panose="020B0604020202020204" pitchFamily="34" charset="0"/>
                    <a:ea typeface="Open Sans" panose="020B0606030504020204" pitchFamily="34" charset="0"/>
                    <a:cs typeface="Arial" panose="020B0604020202020204" pitchFamily="34" charset="0"/>
                  </a:rPr>
                  <a:t>Budget Go-Live</a:t>
                </a:r>
              </a:p>
            </p:txBody>
          </p:sp>
          <p:sp>
            <p:nvSpPr>
              <p:cNvPr id="231" name="Diamond 230">
                <a:extLst>
                  <a:ext uri="{FF2B5EF4-FFF2-40B4-BE49-F238E27FC236}">
                    <a16:creationId xmlns:a16="http://schemas.microsoft.com/office/drawing/2014/main" id="{FCE77F5E-669E-4694-92BF-A62DC37D2108}"/>
                  </a:ext>
                </a:extLst>
              </p:cNvPr>
              <p:cNvSpPr/>
              <p:nvPr/>
            </p:nvSpPr>
            <p:spPr bwMode="gray">
              <a:xfrm>
                <a:off x="5304117" y="5672391"/>
                <a:ext cx="134171" cy="137160"/>
              </a:xfrm>
              <a:prstGeom prst="diamond">
                <a:avLst/>
              </a:prstGeom>
              <a:solidFill>
                <a:srgbClr val="86BC25">
                  <a:lumMod val="50000"/>
                </a:srgbClr>
              </a:solidFill>
              <a:ln w="19050" algn="ctr">
                <a:no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200" b="1" i="0" u="none" strike="noStrike" kern="0" cap="none" spc="0" normalizeH="0" baseline="0" noProof="0" dirty="0">
                  <a:ln>
                    <a:noFill/>
                  </a:ln>
                  <a:solidFill>
                    <a:prstClr val="white"/>
                  </a:solidFill>
                  <a:effectLst/>
                  <a:uLnTx/>
                  <a:uFillTx/>
                  <a:latin typeface="Verdana"/>
                </a:endParaRPr>
              </a:p>
            </p:txBody>
          </p:sp>
          <p:sp>
            <p:nvSpPr>
              <p:cNvPr id="232" name="TextBox 231">
                <a:extLst>
                  <a:ext uri="{FF2B5EF4-FFF2-40B4-BE49-F238E27FC236}">
                    <a16:creationId xmlns:a16="http://schemas.microsoft.com/office/drawing/2014/main" id="{FE0D8E89-178D-490F-866B-258F5F85581C}"/>
                  </a:ext>
                </a:extLst>
              </p:cNvPr>
              <p:cNvSpPr txBox="1"/>
              <p:nvPr/>
            </p:nvSpPr>
            <p:spPr>
              <a:xfrm>
                <a:off x="2418330" y="3966904"/>
                <a:ext cx="959153" cy="169277"/>
              </a:xfrm>
              <a:prstGeom prst="rect">
                <a:avLst/>
              </a:prstGeom>
              <a:noFill/>
            </p:spPr>
            <p:txBody>
              <a:bodyPr wrap="square" lIns="0" tIns="0" rIns="0" bIns="0" rtlCol="0">
                <a:spAutoFit/>
              </a:bodyPr>
              <a:lstStyle/>
              <a:p>
                <a:pPr algn="ct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Sprint 1-3</a:t>
                </a:r>
              </a:p>
            </p:txBody>
          </p:sp>
          <p:cxnSp>
            <p:nvCxnSpPr>
              <p:cNvPr id="233" name="Straight Connector 232">
                <a:extLst>
                  <a:ext uri="{FF2B5EF4-FFF2-40B4-BE49-F238E27FC236}">
                    <a16:creationId xmlns:a16="http://schemas.microsoft.com/office/drawing/2014/main" id="{1DA17BEC-487A-4E52-8B34-EBD895FF918F}"/>
                  </a:ext>
                </a:extLst>
              </p:cNvPr>
              <p:cNvCxnSpPr>
                <a:cxnSpLocks/>
              </p:cNvCxnSpPr>
              <p:nvPr/>
            </p:nvCxnSpPr>
            <p:spPr>
              <a:xfrm>
                <a:off x="818207" y="3895056"/>
                <a:ext cx="1551396" cy="0"/>
              </a:xfrm>
              <a:prstGeom prst="line">
                <a:avLst/>
              </a:prstGeom>
              <a:noFill/>
              <a:ln w="19050" cap="flat" cmpd="sng" algn="ctr">
                <a:solidFill>
                  <a:srgbClr val="86BC25"/>
                </a:solidFill>
                <a:prstDash val="solid"/>
                <a:headEnd type="oval" w="sm" len="sm"/>
                <a:tailEnd type="oval" w="sm" len="sm"/>
              </a:ln>
              <a:effectLst/>
            </p:spPr>
          </p:cxnSp>
          <p:sp>
            <p:nvSpPr>
              <p:cNvPr id="234" name="TextBox 233">
                <a:extLst>
                  <a:ext uri="{FF2B5EF4-FFF2-40B4-BE49-F238E27FC236}">
                    <a16:creationId xmlns:a16="http://schemas.microsoft.com/office/drawing/2014/main" id="{E20D7B39-6706-46B0-813E-ADBC57290CFE}"/>
                  </a:ext>
                </a:extLst>
              </p:cNvPr>
              <p:cNvSpPr txBox="1"/>
              <p:nvPr/>
            </p:nvSpPr>
            <p:spPr>
              <a:xfrm>
                <a:off x="785415" y="3710834"/>
                <a:ext cx="200558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Technical Design (FRICE-W)</a:t>
                </a:r>
              </a:p>
            </p:txBody>
          </p:sp>
          <p:sp>
            <p:nvSpPr>
              <p:cNvPr id="236" name="TextBox 235">
                <a:extLst>
                  <a:ext uri="{FF2B5EF4-FFF2-40B4-BE49-F238E27FC236}">
                    <a16:creationId xmlns:a16="http://schemas.microsoft.com/office/drawing/2014/main" id="{19A4F4A1-110A-4679-B1F3-EDFB1BE9C156}"/>
                  </a:ext>
                </a:extLst>
              </p:cNvPr>
              <p:cNvSpPr txBox="1"/>
              <p:nvPr/>
            </p:nvSpPr>
            <p:spPr>
              <a:xfrm>
                <a:off x="2598339" y="4536768"/>
                <a:ext cx="148167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Mock Data Conv. 1 &amp; 2</a:t>
                </a:r>
              </a:p>
            </p:txBody>
          </p:sp>
          <p:cxnSp>
            <p:nvCxnSpPr>
              <p:cNvPr id="235" name="Straight Connector 234">
                <a:extLst>
                  <a:ext uri="{FF2B5EF4-FFF2-40B4-BE49-F238E27FC236}">
                    <a16:creationId xmlns:a16="http://schemas.microsoft.com/office/drawing/2014/main" id="{ADB0A4D5-0811-451D-8C9B-4D7D75C40074}"/>
                  </a:ext>
                </a:extLst>
              </p:cNvPr>
              <p:cNvCxnSpPr>
                <a:cxnSpLocks/>
              </p:cNvCxnSpPr>
              <p:nvPr/>
            </p:nvCxnSpPr>
            <p:spPr>
              <a:xfrm>
                <a:off x="2614241" y="4737033"/>
                <a:ext cx="2518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37" name="Straight Connector 236">
                <a:extLst>
                  <a:ext uri="{FF2B5EF4-FFF2-40B4-BE49-F238E27FC236}">
                    <a16:creationId xmlns:a16="http://schemas.microsoft.com/office/drawing/2014/main" id="{A5B33702-BFED-4408-A8C9-ACCFDBBA670C}"/>
                  </a:ext>
                </a:extLst>
              </p:cNvPr>
              <p:cNvCxnSpPr>
                <a:cxnSpLocks/>
              </p:cNvCxnSpPr>
              <p:nvPr/>
            </p:nvCxnSpPr>
            <p:spPr>
              <a:xfrm>
                <a:off x="2868335" y="4737033"/>
                <a:ext cx="28690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238" name="Straight Connector 237">
                <a:extLst>
                  <a:ext uri="{FF2B5EF4-FFF2-40B4-BE49-F238E27FC236}">
                    <a16:creationId xmlns:a16="http://schemas.microsoft.com/office/drawing/2014/main" id="{896811F0-3241-4231-8032-25328AA5C5A5}"/>
                  </a:ext>
                </a:extLst>
              </p:cNvPr>
              <p:cNvCxnSpPr>
                <a:cxnSpLocks/>
              </p:cNvCxnSpPr>
              <p:nvPr/>
            </p:nvCxnSpPr>
            <p:spPr>
              <a:xfrm>
                <a:off x="3404901" y="4455819"/>
                <a:ext cx="77520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39" name="TextBox 238">
                <a:extLst>
                  <a:ext uri="{FF2B5EF4-FFF2-40B4-BE49-F238E27FC236}">
                    <a16:creationId xmlns:a16="http://schemas.microsoft.com/office/drawing/2014/main" id="{DC390E56-6F53-4506-A02C-30FAA661FB54}"/>
                  </a:ext>
                </a:extLst>
              </p:cNvPr>
              <p:cNvSpPr txBox="1"/>
              <p:nvPr/>
            </p:nvSpPr>
            <p:spPr>
              <a:xfrm>
                <a:off x="3382732" y="4256997"/>
                <a:ext cx="2521425"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System Integration Testing 1 &amp; 2  (SIT)</a:t>
                </a:r>
              </a:p>
            </p:txBody>
          </p:sp>
          <p:cxnSp>
            <p:nvCxnSpPr>
              <p:cNvPr id="241" name="Straight Connector 240">
                <a:extLst>
                  <a:ext uri="{FF2B5EF4-FFF2-40B4-BE49-F238E27FC236}">
                    <a16:creationId xmlns:a16="http://schemas.microsoft.com/office/drawing/2014/main" id="{DBC88A30-0DEA-4084-990F-23E3DB36AE1E}"/>
                  </a:ext>
                </a:extLst>
              </p:cNvPr>
              <p:cNvCxnSpPr>
                <a:cxnSpLocks/>
              </p:cNvCxnSpPr>
              <p:nvPr/>
            </p:nvCxnSpPr>
            <p:spPr>
              <a:xfrm>
                <a:off x="3847133" y="5473794"/>
                <a:ext cx="1277349" cy="0"/>
              </a:xfrm>
              <a:prstGeom prst="line">
                <a:avLst/>
              </a:prstGeom>
              <a:noFill/>
              <a:ln w="19050" cap="flat" cmpd="sng" algn="ctr">
                <a:solidFill>
                  <a:srgbClr val="86BC25">
                    <a:lumMod val="75000"/>
                  </a:srgbClr>
                </a:solidFill>
                <a:prstDash val="solid"/>
                <a:headEnd type="oval" w="sm" len="sm"/>
                <a:tailEnd type="oval" w="sm" len="sm"/>
              </a:ln>
              <a:effectLst/>
            </p:spPr>
          </p:cxnSp>
          <p:sp>
            <p:nvSpPr>
              <p:cNvPr id="242" name="TextBox 241">
                <a:extLst>
                  <a:ext uri="{FF2B5EF4-FFF2-40B4-BE49-F238E27FC236}">
                    <a16:creationId xmlns:a16="http://schemas.microsoft.com/office/drawing/2014/main" id="{1D38835B-1EB2-4DC3-8603-3E1DA6FF60B1}"/>
                  </a:ext>
                </a:extLst>
              </p:cNvPr>
              <p:cNvSpPr txBox="1"/>
              <p:nvPr/>
            </p:nvSpPr>
            <p:spPr>
              <a:xfrm>
                <a:off x="3825344" y="5272685"/>
                <a:ext cx="906641" cy="169277"/>
              </a:xfrm>
              <a:prstGeom prst="rect">
                <a:avLst/>
              </a:prstGeom>
              <a:noFill/>
            </p:spPr>
            <p:txBody>
              <a:bodyPr wrap="square" lIns="0" tIns="0" rIns="0" bIns="0" rtlCol="0">
                <a:spAutoFit/>
              </a:bodyPr>
              <a:lstStyle/>
              <a:p>
                <a:pPr defTabSz="820487">
                  <a:defRPr/>
                </a:pPr>
                <a:r>
                  <a:rPr lang="en-US" sz="1100" kern="0" dirty="0">
                    <a:solidFill>
                      <a:srgbClr val="86BC25">
                        <a:lumMod val="75000"/>
                      </a:srgb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243" name="Straight Connector 242">
                <a:extLst>
                  <a:ext uri="{FF2B5EF4-FFF2-40B4-BE49-F238E27FC236}">
                    <a16:creationId xmlns:a16="http://schemas.microsoft.com/office/drawing/2014/main" id="{D8BA15D5-904F-4046-B980-752D8C9D34A4}"/>
                  </a:ext>
                </a:extLst>
              </p:cNvPr>
              <p:cNvCxnSpPr>
                <a:cxnSpLocks/>
              </p:cNvCxnSpPr>
              <p:nvPr/>
            </p:nvCxnSpPr>
            <p:spPr>
              <a:xfrm>
                <a:off x="5226009" y="5468027"/>
                <a:ext cx="664361" cy="0"/>
              </a:xfrm>
              <a:prstGeom prst="line">
                <a:avLst/>
              </a:prstGeom>
              <a:noFill/>
              <a:ln w="19050" cap="flat" cmpd="sng" algn="ctr">
                <a:solidFill>
                  <a:srgbClr val="86BC25">
                    <a:lumMod val="75000"/>
                  </a:srgbClr>
                </a:solidFill>
                <a:prstDash val="solid"/>
                <a:headEnd type="oval" w="sm" len="sm"/>
                <a:tailEnd type="oval" w="sm" len="sm"/>
              </a:ln>
              <a:effectLst/>
            </p:spPr>
          </p:cxnSp>
          <p:cxnSp>
            <p:nvCxnSpPr>
              <p:cNvPr id="304" name="Straight Connector 303">
                <a:extLst>
                  <a:ext uri="{FF2B5EF4-FFF2-40B4-BE49-F238E27FC236}">
                    <a16:creationId xmlns:a16="http://schemas.microsoft.com/office/drawing/2014/main" id="{9B868739-FB68-47F1-969E-89FAF0F9DF4B}"/>
                  </a:ext>
                </a:extLst>
              </p:cNvPr>
              <p:cNvCxnSpPr>
                <a:cxnSpLocks/>
              </p:cNvCxnSpPr>
              <p:nvPr/>
            </p:nvCxnSpPr>
            <p:spPr>
              <a:xfrm>
                <a:off x="407847" y="2980937"/>
                <a:ext cx="626708" cy="0"/>
              </a:xfrm>
              <a:prstGeom prst="line">
                <a:avLst/>
              </a:prstGeom>
              <a:noFill/>
              <a:ln w="19050" cap="flat" cmpd="sng" algn="ctr">
                <a:solidFill>
                  <a:srgbClr val="86BC25"/>
                </a:solidFill>
                <a:prstDash val="solid"/>
                <a:headEnd type="oval" w="sm" len="sm"/>
                <a:tailEnd type="oval" w="sm" len="sm"/>
              </a:ln>
              <a:effectLst/>
            </p:spPr>
          </p:cxnSp>
          <p:sp>
            <p:nvSpPr>
              <p:cNvPr id="305" name="TextBox 304">
                <a:extLst>
                  <a:ext uri="{FF2B5EF4-FFF2-40B4-BE49-F238E27FC236}">
                    <a16:creationId xmlns:a16="http://schemas.microsoft.com/office/drawing/2014/main" id="{86C010EE-6CF9-48C0-8A02-1A0F77C63C88}"/>
                  </a:ext>
                </a:extLst>
              </p:cNvPr>
              <p:cNvSpPr txBox="1"/>
              <p:nvPr/>
            </p:nvSpPr>
            <p:spPr>
              <a:xfrm>
                <a:off x="463175" y="2816782"/>
                <a:ext cx="501798" cy="169277"/>
              </a:xfrm>
              <a:prstGeom prst="rect">
                <a:avLst/>
              </a:prstGeom>
              <a:noFill/>
            </p:spPr>
            <p:txBody>
              <a:bodyPr wrap="square" lIns="0" tIns="0" rIns="0" bIns="0" rtlCol="0">
                <a:spAutoFit/>
              </a:bodyPr>
              <a:lstStyle/>
              <a:p>
                <a:pPr defTabSz="820487">
                  <a:defRPr/>
                </a:pPr>
                <a:r>
                  <a:rPr lang="en-US" sz="1100" kern="0" dirty="0">
                    <a:solidFill>
                      <a:srgbClr val="86BC25"/>
                    </a:solidFill>
                    <a:latin typeface="Arial" panose="020B0604020202020204" pitchFamily="34" charset="0"/>
                    <a:ea typeface="Open Sans" panose="020B0606030504020204" pitchFamily="34" charset="0"/>
                    <a:cs typeface="Arial" panose="020B0604020202020204" pitchFamily="34" charset="0"/>
                  </a:rPr>
                  <a:t>Plan</a:t>
                </a:r>
              </a:p>
            </p:txBody>
          </p:sp>
        </p:grpSp>
      </p:grpSp>
      <p:sp>
        <p:nvSpPr>
          <p:cNvPr id="104" name="Slide Number Placeholder 2">
            <a:extLst>
              <a:ext uri="{FF2B5EF4-FFF2-40B4-BE49-F238E27FC236}">
                <a16:creationId xmlns:a16="http://schemas.microsoft.com/office/drawing/2014/main" id="{B96A5BB4-B83B-4290-B135-5AE556503B15}"/>
              </a:ext>
            </a:extLst>
          </p:cNvPr>
          <p:cNvSpPr txBox="1">
            <a:spLocks/>
          </p:cNvSpPr>
          <p:nvPr/>
        </p:nvSpPr>
        <p:spPr>
          <a:xfrm>
            <a:off x="10824185"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bg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E993B956-EC48-49C8-A8DD-0FEF051B4709}" type="slidenum">
              <a:rPr lang="en-US" smtClean="0"/>
              <a:pPr>
                <a:defRPr/>
              </a:pPr>
              <a:t>5</a:t>
            </a:fld>
            <a:endParaRPr lang="en-US" dirty="0"/>
          </a:p>
        </p:txBody>
      </p:sp>
      <p:grpSp>
        <p:nvGrpSpPr>
          <p:cNvPr id="38" name="Group 37">
            <a:extLst>
              <a:ext uri="{FF2B5EF4-FFF2-40B4-BE49-F238E27FC236}">
                <a16:creationId xmlns:a16="http://schemas.microsoft.com/office/drawing/2014/main" id="{0CD1B156-BDDE-438F-92BE-FE65B52979E0}"/>
              </a:ext>
            </a:extLst>
          </p:cNvPr>
          <p:cNvGrpSpPr/>
          <p:nvPr/>
        </p:nvGrpSpPr>
        <p:grpSpPr>
          <a:xfrm>
            <a:off x="389475" y="1586526"/>
            <a:ext cx="11766485" cy="1191840"/>
            <a:chOff x="389475" y="1586526"/>
            <a:chExt cx="11766485" cy="1191840"/>
          </a:xfrm>
        </p:grpSpPr>
        <p:sp>
          <p:nvSpPr>
            <p:cNvPr id="283" name="Pentagon 86">
              <a:extLst>
                <a:ext uri="{FF2B5EF4-FFF2-40B4-BE49-F238E27FC236}">
                  <a16:creationId xmlns:a16="http://schemas.microsoft.com/office/drawing/2014/main" id="{AB0B13ED-4BD2-4165-ABB8-74B125FB9E73}"/>
                </a:ext>
              </a:extLst>
            </p:cNvPr>
            <p:cNvSpPr/>
            <p:nvPr/>
          </p:nvSpPr>
          <p:spPr bwMode="gray">
            <a:xfrm>
              <a:off x="5582272" y="1587617"/>
              <a:ext cx="1989579" cy="331979"/>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284" name="Pentagon 87">
              <a:extLst>
                <a:ext uri="{FF2B5EF4-FFF2-40B4-BE49-F238E27FC236}">
                  <a16:creationId xmlns:a16="http://schemas.microsoft.com/office/drawing/2014/main" id="{E9BEA0DA-CB8F-44F6-BF49-A9F83370744A}"/>
                </a:ext>
              </a:extLst>
            </p:cNvPr>
            <p:cNvSpPr/>
            <p:nvPr/>
          </p:nvSpPr>
          <p:spPr bwMode="gray">
            <a:xfrm>
              <a:off x="2190172" y="1586526"/>
              <a:ext cx="3521404" cy="333070"/>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5" name="Pentagon 88">
              <a:extLst>
                <a:ext uri="{FF2B5EF4-FFF2-40B4-BE49-F238E27FC236}">
                  <a16:creationId xmlns:a16="http://schemas.microsoft.com/office/drawing/2014/main" id="{60CA7966-6F1B-4E2A-B380-451C49009AF6}"/>
                </a:ext>
              </a:extLst>
            </p:cNvPr>
            <p:cNvSpPr/>
            <p:nvPr/>
          </p:nvSpPr>
          <p:spPr bwMode="gray">
            <a:xfrm>
              <a:off x="392261" y="1587616"/>
              <a:ext cx="1977342" cy="331980"/>
            </a:xfrm>
            <a:prstGeom prst="homePlate">
              <a:avLst>
                <a:gd name="adj" fmla="val 31990"/>
              </a:avLst>
            </a:prstGeom>
            <a:solidFill>
              <a:srgbClr val="86BC25"/>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6" name="Pentagon 152">
              <a:extLst>
                <a:ext uri="{FF2B5EF4-FFF2-40B4-BE49-F238E27FC236}">
                  <a16:creationId xmlns:a16="http://schemas.microsoft.com/office/drawing/2014/main" id="{1B3D0D7D-A215-4F25-9BD5-EB6B1B38B262}"/>
                </a:ext>
              </a:extLst>
            </p:cNvPr>
            <p:cNvSpPr/>
            <p:nvPr/>
          </p:nvSpPr>
          <p:spPr bwMode="gray">
            <a:xfrm>
              <a:off x="10108829" y="1935638"/>
              <a:ext cx="2047131" cy="330707"/>
            </a:xfrm>
            <a:prstGeom prst="homePlate">
              <a:avLst>
                <a:gd name="adj" fmla="val 31990"/>
              </a:avLst>
            </a:prstGeom>
            <a:solidFill>
              <a:schemeClr val="accent2"/>
            </a:solidFill>
            <a:ln w="6350" algn="ctr">
              <a:solidFill>
                <a:sysClr val="window" lastClr="FFFFFF"/>
              </a:solidFill>
              <a:miter lim="800000"/>
              <a:headEnd/>
              <a:tailEnd/>
            </a:ln>
          </p:spPr>
          <p:txBody>
            <a:bodyPr wrap="square" lIns="126609" tIns="63305" rIns="0"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RUN</a:t>
              </a:r>
            </a:p>
          </p:txBody>
        </p:sp>
        <p:sp>
          <p:nvSpPr>
            <p:cNvPr id="287" name="Pentagon 153">
              <a:extLst>
                <a:ext uri="{FF2B5EF4-FFF2-40B4-BE49-F238E27FC236}">
                  <a16:creationId xmlns:a16="http://schemas.microsoft.com/office/drawing/2014/main" id="{362ED5C5-7434-4EC2-87C1-E3CE609F19E7}"/>
                </a:ext>
              </a:extLst>
            </p:cNvPr>
            <p:cNvSpPr/>
            <p:nvPr/>
          </p:nvSpPr>
          <p:spPr bwMode="gray">
            <a:xfrm>
              <a:off x="7507040" y="1934366"/>
              <a:ext cx="2804691" cy="331979"/>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288" name="Chevron 154">
              <a:extLst>
                <a:ext uri="{FF2B5EF4-FFF2-40B4-BE49-F238E27FC236}">
                  <a16:creationId xmlns:a16="http://schemas.microsoft.com/office/drawing/2014/main" id="{51CA6FBE-3C08-43B3-899A-198FEF271FBF}"/>
                </a:ext>
              </a:extLst>
            </p:cNvPr>
            <p:cNvSpPr/>
            <p:nvPr/>
          </p:nvSpPr>
          <p:spPr bwMode="gray">
            <a:xfrm>
              <a:off x="5874569" y="1932581"/>
              <a:ext cx="1740346" cy="331979"/>
            </a:xfrm>
            <a:prstGeom prst="chevron">
              <a:avLst>
                <a:gd name="adj" fmla="val 27116"/>
              </a:avLst>
            </a:prstGeom>
            <a:solidFill>
              <a:schemeClr val="tx1">
                <a:lumMod val="75000"/>
                <a:lumOff val="25000"/>
              </a:schemeClr>
            </a:solidFill>
            <a:ln w="6350" algn="ctr">
              <a:solidFill>
                <a:sysClr val="window" lastClr="FFFFFF"/>
              </a:solid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289" name="Pentagon 83">
              <a:extLst>
                <a:ext uri="{FF2B5EF4-FFF2-40B4-BE49-F238E27FC236}">
                  <a16:creationId xmlns:a16="http://schemas.microsoft.com/office/drawing/2014/main" id="{0B7B4089-DFC1-4AE2-AEA2-3F699244B25C}"/>
                </a:ext>
              </a:extLst>
            </p:cNvPr>
            <p:cNvSpPr/>
            <p:nvPr/>
          </p:nvSpPr>
          <p:spPr bwMode="gray">
            <a:xfrm>
              <a:off x="6127899" y="2267150"/>
              <a:ext cx="1431717" cy="243247"/>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290" name="Pentagon 84">
              <a:extLst>
                <a:ext uri="{FF2B5EF4-FFF2-40B4-BE49-F238E27FC236}">
                  <a16:creationId xmlns:a16="http://schemas.microsoft.com/office/drawing/2014/main" id="{621CACAD-5BEB-43F8-AB5B-B1EA3054B92E}"/>
                </a:ext>
              </a:extLst>
            </p:cNvPr>
            <p:cNvSpPr/>
            <p:nvPr/>
          </p:nvSpPr>
          <p:spPr bwMode="gray">
            <a:xfrm>
              <a:off x="5570293" y="2266435"/>
              <a:ext cx="640155" cy="244676"/>
            </a:xfrm>
            <a:prstGeom prst="homePlate">
              <a:avLst>
                <a:gd name="adj" fmla="val 31990"/>
              </a:avLst>
            </a:prstGeom>
            <a:solidFill>
              <a:srgbClr val="86BC25">
                <a:lumMod val="50000"/>
              </a:srgbClr>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291" name="Pentagon 85">
              <a:extLst>
                <a:ext uri="{FF2B5EF4-FFF2-40B4-BE49-F238E27FC236}">
                  <a16:creationId xmlns:a16="http://schemas.microsoft.com/office/drawing/2014/main" id="{ED9A1521-D64A-496C-9E93-00E9D229A7AB}"/>
                </a:ext>
              </a:extLst>
            </p:cNvPr>
            <p:cNvSpPr/>
            <p:nvPr/>
          </p:nvSpPr>
          <p:spPr bwMode="gray">
            <a:xfrm>
              <a:off x="3768296" y="2264899"/>
              <a:ext cx="1943280" cy="250821"/>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292" name="Pentagon 89">
              <a:extLst>
                <a:ext uri="{FF2B5EF4-FFF2-40B4-BE49-F238E27FC236}">
                  <a16:creationId xmlns:a16="http://schemas.microsoft.com/office/drawing/2014/main" id="{1525E0C8-8D24-43CD-A0B7-01198B6C1C79}"/>
                </a:ext>
              </a:extLst>
            </p:cNvPr>
            <p:cNvSpPr/>
            <p:nvPr/>
          </p:nvSpPr>
          <p:spPr bwMode="gray">
            <a:xfrm>
              <a:off x="2256212" y="2267971"/>
              <a:ext cx="1611069" cy="250822"/>
            </a:xfrm>
            <a:prstGeom prst="homePlate">
              <a:avLst>
                <a:gd name="adj" fmla="val 31990"/>
              </a:avLst>
            </a:prstGeom>
            <a:solidFill>
              <a:srgbClr val="86BC25">
                <a:lumMod val="75000"/>
              </a:srgb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293" name="Pentagon 90">
              <a:extLst>
                <a:ext uri="{FF2B5EF4-FFF2-40B4-BE49-F238E27FC236}">
                  <a16:creationId xmlns:a16="http://schemas.microsoft.com/office/drawing/2014/main" id="{027BB230-1DE0-4A0B-863C-78EF41B861E4}"/>
                </a:ext>
              </a:extLst>
            </p:cNvPr>
            <p:cNvSpPr/>
            <p:nvPr/>
          </p:nvSpPr>
          <p:spPr bwMode="gray">
            <a:xfrm>
              <a:off x="906022" y="2265237"/>
              <a:ext cx="1434364" cy="256290"/>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294" name="Pentagon 91">
              <a:extLst>
                <a:ext uri="{FF2B5EF4-FFF2-40B4-BE49-F238E27FC236}">
                  <a16:creationId xmlns:a16="http://schemas.microsoft.com/office/drawing/2014/main" id="{B8606E2E-FCD8-4C03-9CD5-A09D34898D7C}"/>
                </a:ext>
              </a:extLst>
            </p:cNvPr>
            <p:cNvSpPr/>
            <p:nvPr/>
          </p:nvSpPr>
          <p:spPr bwMode="gray">
            <a:xfrm>
              <a:off x="389475" y="2267971"/>
              <a:ext cx="645080" cy="250822"/>
            </a:xfrm>
            <a:prstGeom prst="homePlate">
              <a:avLst>
                <a:gd name="adj" fmla="val 31990"/>
              </a:avLst>
            </a:prstGeom>
            <a:solidFill>
              <a:srgbClr val="86BC2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sp>
          <p:nvSpPr>
            <p:cNvPr id="138" name="Pentagon 83">
              <a:extLst>
                <a:ext uri="{FF2B5EF4-FFF2-40B4-BE49-F238E27FC236}">
                  <a16:creationId xmlns:a16="http://schemas.microsoft.com/office/drawing/2014/main" id="{03124C64-6EC8-4147-95F4-B2DD9B247224}"/>
                </a:ext>
              </a:extLst>
            </p:cNvPr>
            <p:cNvSpPr/>
            <p:nvPr/>
          </p:nvSpPr>
          <p:spPr bwMode="gray">
            <a:xfrm>
              <a:off x="10712563" y="2512609"/>
              <a:ext cx="1443397" cy="265757"/>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139" name="Pentagon 84">
              <a:extLst>
                <a:ext uri="{FF2B5EF4-FFF2-40B4-BE49-F238E27FC236}">
                  <a16:creationId xmlns:a16="http://schemas.microsoft.com/office/drawing/2014/main" id="{40A3862A-0462-4731-BC7B-B89D90550AA7}"/>
                </a:ext>
              </a:extLst>
            </p:cNvPr>
            <p:cNvSpPr/>
            <p:nvPr/>
          </p:nvSpPr>
          <p:spPr bwMode="gray">
            <a:xfrm>
              <a:off x="10178481" y="2516288"/>
              <a:ext cx="637532" cy="262078"/>
            </a:xfrm>
            <a:prstGeom prst="homePlate">
              <a:avLst>
                <a:gd name="adj" fmla="val 31990"/>
              </a:avLst>
            </a:prstGeom>
            <a:solidFill>
              <a:srgbClr val="092F57"/>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140" name="Pentagon 85">
              <a:extLst>
                <a:ext uri="{FF2B5EF4-FFF2-40B4-BE49-F238E27FC236}">
                  <a16:creationId xmlns:a16="http://schemas.microsoft.com/office/drawing/2014/main" id="{9BDC269C-FCF5-471D-9582-EFE514EF7C3A}"/>
                </a:ext>
              </a:extLst>
            </p:cNvPr>
            <p:cNvSpPr/>
            <p:nvPr/>
          </p:nvSpPr>
          <p:spPr bwMode="gray">
            <a:xfrm>
              <a:off x="8828955" y="2516288"/>
              <a:ext cx="1482775" cy="262078"/>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141" name="Pentagon 89">
              <a:extLst>
                <a:ext uri="{FF2B5EF4-FFF2-40B4-BE49-F238E27FC236}">
                  <a16:creationId xmlns:a16="http://schemas.microsoft.com/office/drawing/2014/main" id="{4D9EAEB1-6CE1-4620-8CB3-38B6F59C72BD}"/>
                </a:ext>
              </a:extLst>
            </p:cNvPr>
            <p:cNvSpPr/>
            <p:nvPr/>
          </p:nvSpPr>
          <p:spPr bwMode="gray">
            <a:xfrm>
              <a:off x="7507040" y="2512562"/>
              <a:ext cx="1611069" cy="265352"/>
            </a:xfrm>
            <a:prstGeom prst="homePlate">
              <a:avLst>
                <a:gd name="adj" fmla="val 31990"/>
              </a:avLst>
            </a:prstGeom>
            <a:solidFill>
              <a:schemeClr val="tx1">
                <a:lumMod val="90000"/>
                <a:lumOff val="10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1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142" name="Pentagon 90">
              <a:extLst>
                <a:ext uri="{FF2B5EF4-FFF2-40B4-BE49-F238E27FC236}">
                  <a16:creationId xmlns:a16="http://schemas.microsoft.com/office/drawing/2014/main" id="{D76932F0-193B-409F-92E1-6C0B97F2D6E7}"/>
                </a:ext>
              </a:extLst>
            </p:cNvPr>
            <p:cNvSpPr/>
            <p:nvPr/>
          </p:nvSpPr>
          <p:spPr bwMode="gray">
            <a:xfrm>
              <a:off x="6283420" y="2515837"/>
              <a:ext cx="1307732" cy="262077"/>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143" name="Pentagon 91">
              <a:extLst>
                <a:ext uri="{FF2B5EF4-FFF2-40B4-BE49-F238E27FC236}">
                  <a16:creationId xmlns:a16="http://schemas.microsoft.com/office/drawing/2014/main" id="{F8F16568-005F-4A46-B989-F03170F09D24}"/>
                </a:ext>
              </a:extLst>
            </p:cNvPr>
            <p:cNvSpPr/>
            <p:nvPr/>
          </p:nvSpPr>
          <p:spPr bwMode="gray">
            <a:xfrm>
              <a:off x="5881797" y="2515837"/>
              <a:ext cx="645080" cy="260692"/>
            </a:xfrm>
            <a:prstGeom prst="homePlate">
              <a:avLst>
                <a:gd name="adj" fmla="val 31990"/>
              </a:avLst>
            </a:prstGeom>
            <a:solidFill>
              <a:schemeClr val="tx1">
                <a:lumMod val="75000"/>
                <a:lumOff val="25000"/>
              </a:schemeClr>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grpSp>
        <p:nvGrpSpPr>
          <p:cNvPr id="43" name="Group 42">
            <a:extLst>
              <a:ext uri="{FF2B5EF4-FFF2-40B4-BE49-F238E27FC236}">
                <a16:creationId xmlns:a16="http://schemas.microsoft.com/office/drawing/2014/main" id="{8BD43034-1345-4B4E-A02A-D9CB4DCAE22F}"/>
              </a:ext>
            </a:extLst>
          </p:cNvPr>
          <p:cNvGrpSpPr/>
          <p:nvPr/>
        </p:nvGrpSpPr>
        <p:grpSpPr>
          <a:xfrm>
            <a:off x="5836690" y="2787688"/>
            <a:ext cx="6082608" cy="2994673"/>
            <a:chOff x="5836690" y="2787688"/>
            <a:chExt cx="6082608" cy="2994673"/>
          </a:xfrm>
        </p:grpSpPr>
        <p:cxnSp>
          <p:nvCxnSpPr>
            <p:cNvPr id="258" name="Straight Connector 257">
              <a:extLst>
                <a:ext uri="{FF2B5EF4-FFF2-40B4-BE49-F238E27FC236}">
                  <a16:creationId xmlns:a16="http://schemas.microsoft.com/office/drawing/2014/main" id="{095EE4B8-F5C5-44C2-85BD-5797D4A1F4A2}"/>
                </a:ext>
              </a:extLst>
            </p:cNvPr>
            <p:cNvCxnSpPr>
              <a:cxnSpLocks/>
            </p:cNvCxnSpPr>
            <p:nvPr/>
          </p:nvCxnSpPr>
          <p:spPr>
            <a:xfrm>
              <a:off x="8500346" y="4450541"/>
              <a:ext cx="50944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261" name="TextBox 260">
              <a:extLst>
                <a:ext uri="{FF2B5EF4-FFF2-40B4-BE49-F238E27FC236}">
                  <a16:creationId xmlns:a16="http://schemas.microsoft.com/office/drawing/2014/main" id="{D9A6A80B-C85D-48C2-A957-BB24CF0D427A}"/>
                </a:ext>
              </a:extLst>
            </p:cNvPr>
            <p:cNvSpPr txBox="1"/>
            <p:nvPr/>
          </p:nvSpPr>
          <p:spPr>
            <a:xfrm>
              <a:off x="8492609" y="4223814"/>
              <a:ext cx="1931299" cy="184666"/>
            </a:xfrm>
            <a:prstGeom prst="rect">
              <a:avLst/>
            </a:prstGeom>
            <a:noFill/>
          </p:spPr>
          <p:txBody>
            <a:bodyPr wrap="square" lIns="0" tIns="0" rIns="0" bIns="0" rtlCol="0">
              <a:spAutoFit/>
            </a:bodyPr>
            <a:lstStyle/>
            <a:p>
              <a:pPr defTabSz="1136046">
                <a:defRPr/>
              </a:pPr>
              <a:r>
                <a:rPr lang="en-US" sz="12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Parallel PR 1 – 3 (S.I.T.)</a:t>
              </a:r>
            </a:p>
          </p:txBody>
        </p:sp>
        <p:sp>
          <p:nvSpPr>
            <p:cNvPr id="262" name="TextBox 261">
              <a:extLst>
                <a:ext uri="{FF2B5EF4-FFF2-40B4-BE49-F238E27FC236}">
                  <a16:creationId xmlns:a16="http://schemas.microsoft.com/office/drawing/2014/main" id="{9B8D73A1-6D56-4A37-8080-40116410075E}"/>
                </a:ext>
              </a:extLst>
            </p:cNvPr>
            <p:cNvSpPr txBox="1"/>
            <p:nvPr/>
          </p:nvSpPr>
          <p:spPr>
            <a:xfrm>
              <a:off x="10659147" y="5668860"/>
              <a:ext cx="1260151" cy="109069"/>
            </a:xfrm>
            <a:prstGeom prst="rect">
              <a:avLst/>
            </a:prstGeom>
            <a:noFill/>
          </p:spPr>
          <p:txBody>
            <a:bodyPr wrap="square" lIns="0" tIns="0" rIns="0" bIns="0" rtlCol="0">
              <a:spAutoFit/>
            </a:bodyPr>
            <a:lstStyle/>
            <a:p>
              <a:pP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HR/PR Go-Live</a:t>
              </a:r>
            </a:p>
          </p:txBody>
        </p:sp>
        <p:sp>
          <p:nvSpPr>
            <p:cNvPr id="263" name="Diamond 262">
              <a:extLst>
                <a:ext uri="{FF2B5EF4-FFF2-40B4-BE49-F238E27FC236}">
                  <a16:creationId xmlns:a16="http://schemas.microsoft.com/office/drawing/2014/main" id="{2002ED0F-6AE5-4414-AC47-951BD7CBA398}"/>
                </a:ext>
              </a:extLst>
            </p:cNvPr>
            <p:cNvSpPr/>
            <p:nvPr/>
          </p:nvSpPr>
          <p:spPr bwMode="gray">
            <a:xfrm>
              <a:off x="10500296"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sp>
          <p:nvSpPr>
            <p:cNvPr id="264" name="TextBox 263">
              <a:extLst>
                <a:ext uri="{FF2B5EF4-FFF2-40B4-BE49-F238E27FC236}">
                  <a16:creationId xmlns:a16="http://schemas.microsoft.com/office/drawing/2014/main" id="{467F645F-0747-416F-8E50-12C8ABE04A54}"/>
                </a:ext>
              </a:extLst>
            </p:cNvPr>
            <p:cNvSpPr txBox="1"/>
            <p:nvPr/>
          </p:nvSpPr>
          <p:spPr>
            <a:xfrm>
              <a:off x="9264122" y="5672074"/>
              <a:ext cx="931753" cy="109069"/>
            </a:xfrm>
            <a:prstGeom prst="rect">
              <a:avLst/>
            </a:prstGeom>
            <a:noFill/>
          </p:spPr>
          <p:txBody>
            <a:bodyPr wrap="square" lIns="0" tIns="0" rIns="0" bIns="0" rtlCol="0">
              <a:spAutoFit/>
            </a:bodyPr>
            <a:lstStyle/>
            <a:p>
              <a:pPr algn="r" defTabSz="1136046">
                <a:lnSpc>
                  <a:spcPts val="760"/>
                </a:lnSpc>
                <a:defRPr/>
              </a:pPr>
              <a:r>
                <a:rPr lang="en-US" sz="1100" b="1" i="1" kern="0" dirty="0">
                  <a:solidFill>
                    <a:srgbClr val="0097A9">
                      <a:lumMod val="50000"/>
                    </a:srgbClr>
                  </a:solidFill>
                  <a:latin typeface="Arial" panose="020B0604020202020204" pitchFamily="34" charset="0"/>
                  <a:ea typeface="Open Sans" panose="020B0606030504020204" pitchFamily="34" charset="0"/>
                  <a:cs typeface="Arial" panose="020B0604020202020204" pitchFamily="34" charset="0"/>
                </a:rPr>
                <a:t>WFM Go-Live</a:t>
              </a:r>
            </a:p>
          </p:txBody>
        </p:sp>
        <p:sp>
          <p:nvSpPr>
            <p:cNvPr id="265" name="Diamond 264">
              <a:extLst>
                <a:ext uri="{FF2B5EF4-FFF2-40B4-BE49-F238E27FC236}">
                  <a16:creationId xmlns:a16="http://schemas.microsoft.com/office/drawing/2014/main" id="{B3FEC707-24A6-41E2-AB1A-A4D36632E7A1}"/>
                </a:ext>
              </a:extLst>
            </p:cNvPr>
            <p:cNvSpPr/>
            <p:nvPr/>
          </p:nvSpPr>
          <p:spPr bwMode="gray">
            <a:xfrm>
              <a:off x="10230573" y="5645201"/>
              <a:ext cx="134171" cy="137160"/>
            </a:xfrm>
            <a:prstGeom prst="diamond">
              <a:avLst/>
            </a:prstGeom>
            <a:solidFill>
              <a:srgbClr val="0097A9">
                <a:lumMod val="50000"/>
              </a:srgbClr>
            </a:solidFill>
            <a:ln w="19050" algn="ctr">
              <a:noFill/>
              <a:miter lim="800000"/>
              <a:headEnd/>
              <a:tailEnd/>
            </a:ln>
          </p:spPr>
          <p:txBody>
            <a:bodyPr wrap="square" lIns="63305" tIns="63305" rIns="63305" bIns="63305"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endParaRPr kumimoji="0" lang="en-US" sz="1662" b="1" i="0" u="none" strike="noStrike" kern="0" cap="none" spc="0" normalizeH="0" baseline="0" noProof="0" dirty="0">
                <a:ln>
                  <a:noFill/>
                </a:ln>
                <a:solidFill>
                  <a:prstClr val="white"/>
                </a:solidFill>
                <a:effectLst/>
                <a:uLnTx/>
                <a:uFillTx/>
                <a:latin typeface="Verdana"/>
              </a:endParaRPr>
            </a:p>
          </p:txBody>
        </p:sp>
        <p:cxnSp>
          <p:nvCxnSpPr>
            <p:cNvPr id="277" name="Straight Connector 276">
              <a:extLst>
                <a:ext uri="{FF2B5EF4-FFF2-40B4-BE49-F238E27FC236}">
                  <a16:creationId xmlns:a16="http://schemas.microsoft.com/office/drawing/2014/main" id="{24157DE2-76D2-40A1-B52B-87A952F3242F}"/>
                </a:ext>
              </a:extLst>
            </p:cNvPr>
            <p:cNvCxnSpPr>
              <a:cxnSpLocks/>
            </p:cNvCxnSpPr>
            <p:nvPr/>
          </p:nvCxnSpPr>
          <p:spPr>
            <a:xfrm>
              <a:off x="9258555" y="4450541"/>
              <a:ext cx="26403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278" name="Straight Connector 277">
              <a:extLst>
                <a:ext uri="{FF2B5EF4-FFF2-40B4-BE49-F238E27FC236}">
                  <a16:creationId xmlns:a16="http://schemas.microsoft.com/office/drawing/2014/main" id="{080D7A12-43B2-4605-AEE4-4963AE7F98F8}"/>
                </a:ext>
              </a:extLst>
            </p:cNvPr>
            <p:cNvCxnSpPr>
              <a:cxnSpLocks/>
            </p:cNvCxnSpPr>
            <p:nvPr/>
          </p:nvCxnSpPr>
          <p:spPr>
            <a:xfrm>
              <a:off x="9012014" y="4450541"/>
              <a:ext cx="252218"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23" name="TextBox 122">
              <a:extLst>
                <a:ext uri="{FF2B5EF4-FFF2-40B4-BE49-F238E27FC236}">
                  <a16:creationId xmlns:a16="http://schemas.microsoft.com/office/drawing/2014/main" id="{21E7AC28-90BC-4A0B-8073-7F85BB22767A}"/>
                </a:ext>
              </a:extLst>
            </p:cNvPr>
            <p:cNvSpPr txBox="1"/>
            <p:nvPr/>
          </p:nvSpPr>
          <p:spPr>
            <a:xfrm>
              <a:off x="5998358" y="2787688"/>
              <a:ext cx="2031743" cy="184666"/>
            </a:xfrm>
            <a:prstGeom prst="rect">
              <a:avLst/>
            </a:prstGeom>
            <a:noFill/>
          </p:spPr>
          <p:txBody>
            <a:bodyPr wrap="square" lIns="0" tIns="0" rIns="0" bIns="0" rtlCol="0">
              <a:spAutoFit/>
            </a:bodyPr>
            <a:lstStyle/>
            <a:p>
              <a:pPr defTabSz="820487">
                <a:defRPr/>
              </a:pPr>
              <a:r>
                <a:rPr lang="en-US" sz="12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 Luma Phase 1 Kick-off</a:t>
              </a:r>
            </a:p>
          </p:txBody>
        </p:sp>
        <p:sp>
          <p:nvSpPr>
            <p:cNvPr id="124" name="Isosceles Triangle 104">
              <a:extLst>
                <a:ext uri="{FF2B5EF4-FFF2-40B4-BE49-F238E27FC236}">
                  <a16:creationId xmlns:a16="http://schemas.microsoft.com/office/drawing/2014/main" id="{2292218F-5E84-48A8-8E68-DC8F067466A0}"/>
                </a:ext>
              </a:extLst>
            </p:cNvPr>
            <p:cNvSpPr/>
            <p:nvPr/>
          </p:nvSpPr>
          <p:spPr>
            <a:xfrm>
              <a:off x="5836690" y="2793201"/>
              <a:ext cx="178895" cy="182880"/>
            </a:xfrm>
            <a:prstGeom prst="diamond">
              <a:avLst/>
            </a:prstGeom>
            <a:solidFill>
              <a:schemeClr val="tx1">
                <a:lumMod val="75000"/>
                <a:lumOff val="25000"/>
              </a:schemeClr>
            </a:solidFill>
            <a:ln w="3175" cap="flat" cmpd="sng" algn="ctr">
              <a:solidFill>
                <a:sysClr val="window" lastClr="FFFFFF"/>
              </a:solidFill>
              <a:prstDash val="solid"/>
            </a:ln>
            <a:effectLst/>
          </p:spPr>
          <p:txBody>
            <a:bodyPr lIns="82048" tIns="41025" rIns="82048" bIns="41025" rtlCol="0" anchor="ctr"/>
            <a:lstStyle/>
            <a:p>
              <a:pPr marL="0" marR="0" lvl="0" indent="0" algn="ctr" defTabSz="820487" eaLnBrk="1" fontAlgn="auto" latinLnBrk="0" hangingPunct="1">
                <a:lnSpc>
                  <a:spcPct val="100000"/>
                </a:lnSpc>
                <a:spcBef>
                  <a:spcPts val="0"/>
                </a:spcBef>
                <a:spcAft>
                  <a:spcPts val="0"/>
                </a:spcAft>
                <a:buClrTx/>
                <a:buSzTx/>
                <a:buFontTx/>
                <a:buNone/>
                <a:tabLst/>
                <a:defRPr/>
              </a:pPr>
              <a:endParaRPr kumimoji="0" lang="en-US" sz="900" b="0" i="1"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cxnSp>
          <p:nvCxnSpPr>
            <p:cNvPr id="125" name="Straight Connector 124">
              <a:extLst>
                <a:ext uri="{FF2B5EF4-FFF2-40B4-BE49-F238E27FC236}">
                  <a16:creationId xmlns:a16="http://schemas.microsoft.com/office/drawing/2014/main" id="{3B28A99E-E176-404F-823B-365FAACFB750}"/>
                </a:ext>
              </a:extLst>
            </p:cNvPr>
            <p:cNvCxnSpPr>
              <a:cxnSpLocks/>
            </p:cNvCxnSpPr>
            <p:nvPr/>
          </p:nvCxnSpPr>
          <p:spPr>
            <a:xfrm>
              <a:off x="5892537" y="3378915"/>
              <a:ext cx="262254"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6" name="TextBox 125">
              <a:extLst>
                <a:ext uri="{FF2B5EF4-FFF2-40B4-BE49-F238E27FC236}">
                  <a16:creationId xmlns:a16="http://schemas.microsoft.com/office/drawing/2014/main" id="{4134BFCC-F421-4555-BE74-0530A0C18882}"/>
                </a:ext>
              </a:extLst>
            </p:cNvPr>
            <p:cNvSpPr txBox="1"/>
            <p:nvPr/>
          </p:nvSpPr>
          <p:spPr>
            <a:xfrm>
              <a:off x="5878964" y="3021450"/>
              <a:ext cx="834348"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Discovery &amp; Preparation</a:t>
              </a:r>
            </a:p>
          </p:txBody>
        </p:sp>
        <p:cxnSp>
          <p:nvCxnSpPr>
            <p:cNvPr id="127" name="Straight Connector 126">
              <a:extLst>
                <a:ext uri="{FF2B5EF4-FFF2-40B4-BE49-F238E27FC236}">
                  <a16:creationId xmlns:a16="http://schemas.microsoft.com/office/drawing/2014/main" id="{623C500D-00CD-485C-8DA6-4CD0E93C00CA}"/>
                </a:ext>
              </a:extLst>
            </p:cNvPr>
            <p:cNvCxnSpPr>
              <a:cxnSpLocks/>
            </p:cNvCxnSpPr>
            <p:nvPr/>
          </p:nvCxnSpPr>
          <p:spPr>
            <a:xfrm>
              <a:off x="6655637" y="3385739"/>
              <a:ext cx="707365"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28" name="TextBox 127">
              <a:extLst>
                <a:ext uri="{FF2B5EF4-FFF2-40B4-BE49-F238E27FC236}">
                  <a16:creationId xmlns:a16="http://schemas.microsoft.com/office/drawing/2014/main" id="{20CF44C9-F4CA-4E55-A961-B2129E6974ED}"/>
                </a:ext>
              </a:extLst>
            </p:cNvPr>
            <p:cNvSpPr txBox="1"/>
            <p:nvPr/>
          </p:nvSpPr>
          <p:spPr>
            <a:xfrm>
              <a:off x="6675215" y="3022782"/>
              <a:ext cx="896637" cy="338554"/>
            </a:xfrm>
            <a:prstGeom prst="rect">
              <a:avLst/>
            </a:prstGeom>
            <a:noFill/>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Project Team Training</a:t>
              </a:r>
            </a:p>
          </p:txBody>
        </p:sp>
        <p:cxnSp>
          <p:nvCxnSpPr>
            <p:cNvPr id="136" name="Straight Connector 135">
              <a:extLst>
                <a:ext uri="{FF2B5EF4-FFF2-40B4-BE49-F238E27FC236}">
                  <a16:creationId xmlns:a16="http://schemas.microsoft.com/office/drawing/2014/main" id="{3314A690-240C-491D-BF7E-DF45006B49E3}"/>
                </a:ext>
              </a:extLst>
            </p:cNvPr>
            <p:cNvCxnSpPr>
              <a:cxnSpLocks/>
            </p:cNvCxnSpPr>
            <p:nvPr/>
          </p:nvCxnSpPr>
          <p:spPr>
            <a:xfrm>
              <a:off x="6147690" y="3646657"/>
              <a:ext cx="1099892"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37" name="TextBox 136">
              <a:extLst>
                <a:ext uri="{FF2B5EF4-FFF2-40B4-BE49-F238E27FC236}">
                  <a16:creationId xmlns:a16="http://schemas.microsoft.com/office/drawing/2014/main" id="{5322BA95-6A37-4F86-97B7-94DE210135BE}"/>
                </a:ext>
              </a:extLst>
            </p:cNvPr>
            <p:cNvSpPr txBox="1"/>
            <p:nvPr/>
          </p:nvSpPr>
          <p:spPr>
            <a:xfrm>
              <a:off x="6138751" y="3462707"/>
              <a:ext cx="205685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Enterprise Design Update</a:t>
              </a:r>
            </a:p>
          </p:txBody>
        </p:sp>
        <p:cxnSp>
          <p:nvCxnSpPr>
            <p:cNvPr id="144" name="Straight Connector 143">
              <a:extLst>
                <a:ext uri="{FF2B5EF4-FFF2-40B4-BE49-F238E27FC236}">
                  <a16:creationId xmlns:a16="http://schemas.microsoft.com/office/drawing/2014/main" id="{14F8E95E-8189-40E7-865A-9B9FF6740E59}"/>
                </a:ext>
              </a:extLst>
            </p:cNvPr>
            <p:cNvCxnSpPr>
              <a:cxnSpLocks/>
            </p:cNvCxnSpPr>
            <p:nvPr/>
          </p:nvCxnSpPr>
          <p:spPr>
            <a:xfrm>
              <a:off x="6138751" y="3895056"/>
              <a:ext cx="1108831" cy="0"/>
            </a:xfrm>
            <a:prstGeom prst="line">
              <a:avLst/>
            </a:prstGeom>
            <a:noFill/>
            <a:ln w="19050" cap="flat" cmpd="sng" algn="ctr">
              <a:solidFill>
                <a:schemeClr val="tx1">
                  <a:lumMod val="75000"/>
                  <a:lumOff val="25000"/>
                </a:schemeClr>
              </a:solidFill>
              <a:prstDash val="solid"/>
              <a:headEnd type="oval" w="sm" len="sm"/>
              <a:tailEnd type="oval" w="sm" len="sm"/>
            </a:ln>
            <a:effectLst/>
          </p:spPr>
        </p:cxnSp>
        <p:sp>
          <p:nvSpPr>
            <p:cNvPr id="145" name="TextBox 144">
              <a:extLst>
                <a:ext uri="{FF2B5EF4-FFF2-40B4-BE49-F238E27FC236}">
                  <a16:creationId xmlns:a16="http://schemas.microsoft.com/office/drawing/2014/main" id="{CBF0F3E7-CA6B-4B20-A201-86438DF01333}"/>
                </a:ext>
              </a:extLst>
            </p:cNvPr>
            <p:cNvSpPr txBox="1"/>
            <p:nvPr/>
          </p:nvSpPr>
          <p:spPr>
            <a:xfrm>
              <a:off x="6119129" y="3709107"/>
              <a:ext cx="2005588"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75000"/>
                      <a:lumOff val="25000"/>
                    </a:schemeClr>
                  </a:solidFill>
                  <a:latin typeface="Arial" panose="020B0604020202020204" pitchFamily="34" charset="0"/>
                  <a:ea typeface="Open Sans" panose="020B0606030504020204" pitchFamily="34" charset="0"/>
                  <a:cs typeface="Arial" panose="020B0604020202020204" pitchFamily="34" charset="0"/>
                </a:rPr>
                <a:t>Technical Design (FRICE-W)</a:t>
              </a:r>
            </a:p>
          </p:txBody>
        </p:sp>
        <p:cxnSp>
          <p:nvCxnSpPr>
            <p:cNvPr id="147" name="Straight Connector 146">
              <a:extLst>
                <a:ext uri="{FF2B5EF4-FFF2-40B4-BE49-F238E27FC236}">
                  <a16:creationId xmlns:a16="http://schemas.microsoft.com/office/drawing/2014/main" id="{D1394500-FD2F-454E-B50A-1D7247DFF8E3}"/>
                </a:ext>
              </a:extLst>
            </p:cNvPr>
            <p:cNvCxnSpPr>
              <a:cxnSpLocks/>
            </p:cNvCxnSpPr>
            <p:nvPr/>
          </p:nvCxnSpPr>
          <p:spPr>
            <a:xfrm>
              <a:off x="7730994" y="4169363"/>
              <a:ext cx="27895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8" name="Straight Connector 147">
              <a:extLst>
                <a:ext uri="{FF2B5EF4-FFF2-40B4-BE49-F238E27FC236}">
                  <a16:creationId xmlns:a16="http://schemas.microsoft.com/office/drawing/2014/main" id="{EA5AD881-5CD5-4597-9EBB-F88774849422}"/>
                </a:ext>
              </a:extLst>
            </p:cNvPr>
            <p:cNvCxnSpPr>
              <a:cxnSpLocks/>
            </p:cNvCxnSpPr>
            <p:nvPr/>
          </p:nvCxnSpPr>
          <p:spPr>
            <a:xfrm>
              <a:off x="8009944" y="4169363"/>
              <a:ext cx="241714"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49" name="Straight Connector 148">
              <a:extLst>
                <a:ext uri="{FF2B5EF4-FFF2-40B4-BE49-F238E27FC236}">
                  <a16:creationId xmlns:a16="http://schemas.microsoft.com/office/drawing/2014/main" id="{63AB5C66-DEEF-4963-9CD5-EDBDF1367150}"/>
                </a:ext>
              </a:extLst>
            </p:cNvPr>
            <p:cNvCxnSpPr>
              <a:cxnSpLocks/>
            </p:cNvCxnSpPr>
            <p:nvPr/>
          </p:nvCxnSpPr>
          <p:spPr>
            <a:xfrm>
              <a:off x="7460998" y="4169363"/>
              <a:ext cx="269996"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0" name="TextBox 149">
              <a:extLst>
                <a:ext uri="{FF2B5EF4-FFF2-40B4-BE49-F238E27FC236}">
                  <a16:creationId xmlns:a16="http://schemas.microsoft.com/office/drawing/2014/main" id="{71E6BFC5-D8AA-4080-A5AB-74816DDE7E1C}"/>
                </a:ext>
              </a:extLst>
            </p:cNvPr>
            <p:cNvSpPr txBox="1"/>
            <p:nvPr/>
          </p:nvSpPr>
          <p:spPr>
            <a:xfrm>
              <a:off x="7265087" y="3966904"/>
              <a:ext cx="959153" cy="169277"/>
            </a:xfrm>
            <a:prstGeom prst="rect">
              <a:avLst/>
            </a:prstGeom>
            <a:noFill/>
          </p:spPr>
          <p:txBody>
            <a:bodyPr wrap="square" lIns="0" tIns="0" rIns="0" bIns="0" rtlCol="0">
              <a:spAutoFit/>
            </a:bodyPr>
            <a:lstStyle/>
            <a:p>
              <a:pPr algn="ct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Sprint 1-3</a:t>
              </a:r>
            </a:p>
          </p:txBody>
        </p:sp>
        <p:cxnSp>
          <p:nvCxnSpPr>
            <p:cNvPr id="154" name="Straight Connector 153">
              <a:extLst>
                <a:ext uri="{FF2B5EF4-FFF2-40B4-BE49-F238E27FC236}">
                  <a16:creationId xmlns:a16="http://schemas.microsoft.com/office/drawing/2014/main" id="{B91A84DF-EEA8-4FA3-9A2E-3FA67076E489}"/>
                </a:ext>
              </a:extLst>
            </p:cNvPr>
            <p:cNvCxnSpPr>
              <a:cxnSpLocks/>
            </p:cNvCxnSpPr>
            <p:nvPr/>
          </p:nvCxnSpPr>
          <p:spPr>
            <a:xfrm>
              <a:off x="9545291" y="4712588"/>
              <a:ext cx="478239"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55" name="TextBox 154">
              <a:extLst>
                <a:ext uri="{FF2B5EF4-FFF2-40B4-BE49-F238E27FC236}">
                  <a16:creationId xmlns:a16="http://schemas.microsoft.com/office/drawing/2014/main" id="{88035143-40A5-40C3-AE8F-11412ED854DF}"/>
                </a:ext>
              </a:extLst>
            </p:cNvPr>
            <p:cNvSpPr txBox="1"/>
            <p:nvPr/>
          </p:nvSpPr>
          <p:spPr>
            <a:xfrm>
              <a:off x="9520913" y="4529410"/>
              <a:ext cx="1834660"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User Acceptance Testing</a:t>
              </a:r>
            </a:p>
          </p:txBody>
        </p:sp>
        <p:sp>
          <p:nvSpPr>
            <p:cNvPr id="156" name="TextBox 155">
              <a:extLst>
                <a:ext uri="{FF2B5EF4-FFF2-40B4-BE49-F238E27FC236}">
                  <a16:creationId xmlns:a16="http://schemas.microsoft.com/office/drawing/2014/main" id="{4A8196DE-2DD1-4FFA-9CFB-7D5B34BA0C91}"/>
                </a:ext>
              </a:extLst>
            </p:cNvPr>
            <p:cNvSpPr txBox="1"/>
            <p:nvPr/>
          </p:nvSpPr>
          <p:spPr>
            <a:xfrm>
              <a:off x="8001833" y="4536768"/>
              <a:ext cx="1481675"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Mock Data Conv. 1 &amp; 2</a:t>
              </a:r>
            </a:p>
          </p:txBody>
        </p:sp>
        <p:cxnSp>
          <p:nvCxnSpPr>
            <p:cNvPr id="157" name="Straight Connector 156">
              <a:extLst>
                <a:ext uri="{FF2B5EF4-FFF2-40B4-BE49-F238E27FC236}">
                  <a16:creationId xmlns:a16="http://schemas.microsoft.com/office/drawing/2014/main" id="{E53A588C-1E7D-476F-8CF6-361F9C2CFE87}"/>
                </a:ext>
              </a:extLst>
            </p:cNvPr>
            <p:cNvCxnSpPr>
              <a:cxnSpLocks/>
            </p:cNvCxnSpPr>
            <p:nvPr/>
          </p:nvCxnSpPr>
          <p:spPr>
            <a:xfrm>
              <a:off x="8017735" y="4737033"/>
              <a:ext cx="25186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58" name="Straight Connector 157">
              <a:extLst>
                <a:ext uri="{FF2B5EF4-FFF2-40B4-BE49-F238E27FC236}">
                  <a16:creationId xmlns:a16="http://schemas.microsoft.com/office/drawing/2014/main" id="{59D5DE2D-5C8D-4594-8395-5BDA65D75925}"/>
                </a:ext>
              </a:extLst>
            </p:cNvPr>
            <p:cNvCxnSpPr>
              <a:cxnSpLocks/>
            </p:cNvCxnSpPr>
            <p:nvPr/>
          </p:nvCxnSpPr>
          <p:spPr>
            <a:xfrm>
              <a:off x="8271829" y="4737033"/>
              <a:ext cx="286901" cy="0"/>
            </a:xfrm>
            <a:prstGeom prst="line">
              <a:avLst/>
            </a:prstGeom>
            <a:noFill/>
            <a:ln w="19050" cap="flat" cmpd="sng" algn="ctr">
              <a:solidFill>
                <a:schemeClr val="tx1">
                  <a:lumMod val="90000"/>
                  <a:lumOff val="10000"/>
                </a:schemeClr>
              </a:solidFill>
              <a:prstDash val="solid"/>
              <a:headEnd type="oval" w="sm" len="sm"/>
              <a:tailEnd type="oval" w="sm" len="sm"/>
            </a:ln>
            <a:effectLst/>
          </p:spPr>
        </p:cxnSp>
        <p:cxnSp>
          <p:nvCxnSpPr>
            <p:cNvPr id="160" name="Straight Connector 159">
              <a:extLst>
                <a:ext uri="{FF2B5EF4-FFF2-40B4-BE49-F238E27FC236}">
                  <a16:creationId xmlns:a16="http://schemas.microsoft.com/office/drawing/2014/main" id="{FA85DC66-D733-41A2-BF85-1EBA62EF25EB}"/>
                </a:ext>
              </a:extLst>
            </p:cNvPr>
            <p:cNvCxnSpPr>
              <a:cxnSpLocks/>
            </p:cNvCxnSpPr>
            <p:nvPr/>
          </p:nvCxnSpPr>
          <p:spPr>
            <a:xfrm>
              <a:off x="9545855" y="5153152"/>
              <a:ext cx="918022"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1" name="TextBox 160">
              <a:extLst>
                <a:ext uri="{FF2B5EF4-FFF2-40B4-BE49-F238E27FC236}">
                  <a16:creationId xmlns:a16="http://schemas.microsoft.com/office/drawing/2014/main" id="{51FA9299-589B-426E-965B-45451C6B4745}"/>
                </a:ext>
              </a:extLst>
            </p:cNvPr>
            <p:cNvSpPr txBox="1"/>
            <p:nvPr/>
          </p:nvSpPr>
          <p:spPr>
            <a:xfrm>
              <a:off x="9520913" y="4947046"/>
              <a:ext cx="138635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Design Updates</a:t>
              </a:r>
            </a:p>
          </p:txBody>
        </p:sp>
        <p:cxnSp>
          <p:nvCxnSpPr>
            <p:cNvPr id="162" name="Straight Connector 161">
              <a:extLst>
                <a:ext uri="{FF2B5EF4-FFF2-40B4-BE49-F238E27FC236}">
                  <a16:creationId xmlns:a16="http://schemas.microsoft.com/office/drawing/2014/main" id="{4DD24C03-A205-40BD-8666-A4FC621E62E3}"/>
                </a:ext>
              </a:extLst>
            </p:cNvPr>
            <p:cNvCxnSpPr>
              <a:cxnSpLocks/>
            </p:cNvCxnSpPr>
            <p:nvPr/>
          </p:nvCxnSpPr>
          <p:spPr>
            <a:xfrm>
              <a:off x="8565138" y="5473794"/>
              <a:ext cx="693417" cy="0"/>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3" name="TextBox 162">
              <a:extLst>
                <a:ext uri="{FF2B5EF4-FFF2-40B4-BE49-F238E27FC236}">
                  <a16:creationId xmlns:a16="http://schemas.microsoft.com/office/drawing/2014/main" id="{44571881-BB96-49F4-ABE3-799F3077A35C}"/>
                </a:ext>
              </a:extLst>
            </p:cNvPr>
            <p:cNvSpPr txBox="1"/>
            <p:nvPr/>
          </p:nvSpPr>
          <p:spPr>
            <a:xfrm>
              <a:off x="8543349" y="5272685"/>
              <a:ext cx="90664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Dev.</a:t>
              </a:r>
            </a:p>
          </p:txBody>
        </p:sp>
        <p:cxnSp>
          <p:nvCxnSpPr>
            <p:cNvPr id="164" name="Straight Connector 163">
              <a:extLst>
                <a:ext uri="{FF2B5EF4-FFF2-40B4-BE49-F238E27FC236}">
                  <a16:creationId xmlns:a16="http://schemas.microsoft.com/office/drawing/2014/main" id="{37AB93B7-D661-45D2-BC2F-08295FD3F434}"/>
                </a:ext>
              </a:extLst>
            </p:cNvPr>
            <p:cNvCxnSpPr>
              <a:cxnSpLocks/>
            </p:cNvCxnSpPr>
            <p:nvPr/>
          </p:nvCxnSpPr>
          <p:spPr>
            <a:xfrm flipV="1">
              <a:off x="9538496" y="5459640"/>
              <a:ext cx="768915" cy="8387"/>
            </a:xfrm>
            <a:prstGeom prst="line">
              <a:avLst/>
            </a:prstGeom>
            <a:noFill/>
            <a:ln w="19050" cap="flat" cmpd="sng" algn="ctr">
              <a:solidFill>
                <a:schemeClr val="tx1">
                  <a:lumMod val="90000"/>
                  <a:lumOff val="10000"/>
                </a:schemeClr>
              </a:solidFill>
              <a:prstDash val="solid"/>
              <a:headEnd type="oval" w="sm" len="sm"/>
              <a:tailEnd type="oval" w="sm" len="sm"/>
            </a:ln>
            <a:effectLst/>
          </p:spPr>
        </p:cxnSp>
        <p:sp>
          <p:nvSpPr>
            <p:cNvPr id="165" name="TextBox 164">
              <a:extLst>
                <a:ext uri="{FF2B5EF4-FFF2-40B4-BE49-F238E27FC236}">
                  <a16:creationId xmlns:a16="http://schemas.microsoft.com/office/drawing/2014/main" id="{FB457096-9A54-4CA5-BD5A-5A84931D2A73}"/>
                </a:ext>
              </a:extLst>
            </p:cNvPr>
            <p:cNvSpPr txBox="1"/>
            <p:nvPr/>
          </p:nvSpPr>
          <p:spPr>
            <a:xfrm>
              <a:off x="9498582" y="5278479"/>
              <a:ext cx="710111" cy="169277"/>
            </a:xfrm>
            <a:prstGeom prst="rect">
              <a:avLst/>
            </a:prstGeom>
            <a:noFill/>
            <a:ln>
              <a:noFill/>
            </a:ln>
          </p:spPr>
          <p:txBody>
            <a:bodyPr wrap="square" lIns="0" tIns="0" rIns="0" bIns="0" rtlCol="0">
              <a:spAutoFit/>
            </a:bodyPr>
            <a:lstStyle/>
            <a:p>
              <a:pPr defTabSz="820487">
                <a:defRPr/>
              </a:pPr>
              <a:r>
                <a:rPr lang="en-US" sz="1100" kern="0" dirty="0">
                  <a:solidFill>
                    <a:schemeClr val="tx1">
                      <a:lumMod val="90000"/>
                      <a:lumOff val="10000"/>
                    </a:schemeClr>
                  </a:solidFill>
                  <a:latin typeface="Arial" panose="020B0604020202020204" pitchFamily="34" charset="0"/>
                  <a:ea typeface="Open Sans" panose="020B0606030504020204" pitchFamily="34" charset="0"/>
                  <a:cs typeface="Arial" panose="020B0604020202020204" pitchFamily="34" charset="0"/>
                </a:rPr>
                <a:t>Training </a:t>
              </a:r>
            </a:p>
          </p:txBody>
        </p:sp>
      </p:grpSp>
      <p:sp>
        <p:nvSpPr>
          <p:cNvPr id="2" name="Rectangle 1">
            <a:extLst>
              <a:ext uri="{FF2B5EF4-FFF2-40B4-BE49-F238E27FC236}">
                <a16:creationId xmlns:a16="http://schemas.microsoft.com/office/drawing/2014/main" id="{96F433C4-FAAD-4B5D-8CAC-F8CCD38D3D77}"/>
              </a:ext>
            </a:extLst>
          </p:cNvPr>
          <p:cNvSpPr/>
          <p:nvPr/>
        </p:nvSpPr>
        <p:spPr>
          <a:xfrm>
            <a:off x="2129828" y="1407696"/>
            <a:ext cx="226893" cy="4516586"/>
          </a:xfrm>
          <a:prstGeom prst="rect">
            <a:avLst/>
          </a:prstGeom>
          <a:solidFill>
            <a:schemeClr val="accent5">
              <a:alpha val="12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98" name="Title 5">
            <a:extLst>
              <a:ext uri="{FF2B5EF4-FFF2-40B4-BE49-F238E27FC236}">
                <a16:creationId xmlns:a16="http://schemas.microsoft.com/office/drawing/2014/main" id="{498BCAE7-661F-4248-9453-C24770F33C02}"/>
              </a:ext>
            </a:extLst>
          </p:cNvPr>
          <p:cNvSpPr>
            <a:spLocks noGrp="1"/>
          </p:cNvSpPr>
          <p:nvPr>
            <p:ph type="title"/>
          </p:nvPr>
        </p:nvSpPr>
        <p:spPr>
          <a:xfrm>
            <a:off x="360485" y="286604"/>
            <a:ext cx="11500338" cy="513496"/>
          </a:xfrm>
        </p:spPr>
        <p:txBody>
          <a:bodyPr/>
          <a:lstStyle/>
          <a:p>
            <a:r>
              <a:rPr lang="en-US" dirty="0">
                <a:solidFill>
                  <a:srgbClr val="092F57"/>
                </a:solidFill>
              </a:rPr>
              <a:t>Luma Project Timeline</a:t>
            </a:r>
          </a:p>
        </p:txBody>
      </p:sp>
    </p:spTree>
    <p:extLst>
      <p:ext uri="{BB962C8B-B14F-4D97-AF65-F5344CB8AC3E}">
        <p14:creationId xmlns:p14="http://schemas.microsoft.com/office/powerpoint/2010/main" val="167417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9"/>
                                        </p:tgtEl>
                                        <p:attrNameLst>
                                          <p:attrName>style.visibility</p:attrName>
                                        </p:attrNameLst>
                                      </p:cBhvr>
                                      <p:to>
                                        <p:strVal val="visible"/>
                                      </p:to>
                                    </p:set>
                                    <p:animEffect transition="in" filter="fade">
                                      <p:cBhvr>
                                        <p:cTn id="10" dur="500"/>
                                        <p:tgtEl>
                                          <p:spTgt spid="20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0"/>
                                        </p:tgtEl>
                                        <p:attrNameLst>
                                          <p:attrName>style.visibility</p:attrName>
                                        </p:attrNameLst>
                                      </p:cBhvr>
                                      <p:to>
                                        <p:strVal val="visible"/>
                                      </p:to>
                                    </p:set>
                                    <p:animEffect transition="in" filter="fade">
                                      <p:cBhvr>
                                        <p:cTn id="13" dur="500"/>
                                        <p:tgtEl>
                                          <p:spTgt spid="2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1000"/>
                                        <p:tgtEl>
                                          <p:spTgt spid="38"/>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up)">
                                      <p:cBhvr>
                                        <p:cTn id="21" dur="750"/>
                                        <p:tgtEl>
                                          <p:spTgt spid="41"/>
                                        </p:tgtEl>
                                      </p:cBhvr>
                                    </p:animEffect>
                                  </p:childTnLst>
                                </p:cTn>
                              </p:par>
                            </p:childTnLst>
                          </p:cTn>
                        </p:par>
                        <p:par>
                          <p:cTn id="22" fill="hold">
                            <p:stCondLst>
                              <p:cond delay="2250"/>
                            </p:stCondLst>
                            <p:childTnLst>
                              <p:par>
                                <p:cTn id="23" presetID="22" presetClass="entr" presetSubtype="1"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750"/>
                                        <p:tgtEl>
                                          <p:spTgt spid="43"/>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0"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6DDCF8-5BFB-4E26-8B28-D7421998C134}"/>
              </a:ext>
            </a:extLst>
          </p:cNvPr>
          <p:cNvSpPr>
            <a:spLocks noGrp="1"/>
          </p:cNvSpPr>
          <p:nvPr>
            <p:ph type="title"/>
          </p:nvPr>
        </p:nvSpPr>
        <p:spPr/>
        <p:txBody>
          <a:bodyPr/>
          <a:lstStyle/>
          <a:p>
            <a:r>
              <a:rPr lang="en-US" dirty="0">
                <a:solidFill>
                  <a:schemeClr val="tx1"/>
                </a:solidFill>
              </a:rPr>
              <a:t>Change Liaison Network Phase 1 Timeline</a:t>
            </a:r>
            <a:endParaRPr lang="en-US" dirty="0"/>
          </a:p>
        </p:txBody>
      </p:sp>
      <p:sp>
        <p:nvSpPr>
          <p:cNvPr id="6" name="Text Placeholder 5">
            <a:extLst>
              <a:ext uri="{FF2B5EF4-FFF2-40B4-BE49-F238E27FC236}">
                <a16:creationId xmlns:a16="http://schemas.microsoft.com/office/drawing/2014/main" id="{6E130366-3A74-45A8-AB56-88B81D0E8E33}"/>
              </a:ext>
            </a:extLst>
          </p:cNvPr>
          <p:cNvSpPr>
            <a:spLocks noGrp="1"/>
          </p:cNvSpPr>
          <p:nvPr>
            <p:ph type="body" sz="quarter" idx="13"/>
          </p:nvPr>
        </p:nvSpPr>
        <p:spPr/>
        <p:txBody>
          <a:bodyPr>
            <a:normAutofit fontScale="92500" lnSpcReduction="10000"/>
          </a:bodyPr>
          <a:lstStyle/>
          <a:p>
            <a:pPr marL="0" indent="0">
              <a:buNone/>
            </a:pPr>
            <a:r>
              <a:rPr lang="en-US" dirty="0">
                <a:solidFill>
                  <a:schemeClr val="tx1"/>
                </a:solidFill>
              </a:rPr>
              <a:t>As the Change Management Team prepare and execute transition activities, the Change Liaison Network will be involved in different ways during the project period. </a:t>
            </a:r>
            <a:endParaRPr lang="en-US" dirty="0"/>
          </a:p>
        </p:txBody>
      </p:sp>
      <p:sp>
        <p:nvSpPr>
          <p:cNvPr id="7" name="Title 12">
            <a:extLst>
              <a:ext uri="{FF2B5EF4-FFF2-40B4-BE49-F238E27FC236}">
                <a16:creationId xmlns:a16="http://schemas.microsoft.com/office/drawing/2014/main" id="{C6597AD9-8654-4189-BF25-398038632843}"/>
              </a:ext>
            </a:extLst>
          </p:cNvPr>
          <p:cNvSpPr txBox="1">
            <a:spLocks/>
          </p:cNvSpPr>
          <p:nvPr/>
        </p:nvSpPr>
        <p:spPr bwMode="auto">
          <a:xfrm>
            <a:off x="522154" y="1216923"/>
            <a:ext cx="11636875" cy="4429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defTabSz="457200" rtl="0" eaLnBrk="0" fontAlgn="base" hangingPunct="0">
              <a:spcBef>
                <a:spcPct val="0"/>
              </a:spcBef>
              <a:spcAft>
                <a:spcPct val="0"/>
              </a:spcAft>
              <a:defRPr sz="2300" b="1" kern="1200" baseline="0">
                <a:solidFill>
                  <a:schemeClr val="tx2"/>
                </a:solidFill>
                <a:latin typeface="Arial Bold"/>
                <a:ea typeface="ヒラギノ角ゴ Pro W3" pitchFamily="124" charset="-128"/>
                <a:cs typeface="Arial Bold"/>
              </a:defRPr>
            </a:lvl1pPr>
            <a:lvl2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2pPr>
            <a:lvl3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3pPr>
            <a:lvl4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4pPr>
            <a:lvl5pPr algn="l" defTabSz="457200" rtl="0" eaLnBrk="0" fontAlgn="base" hangingPunct="0">
              <a:spcBef>
                <a:spcPct val="0"/>
              </a:spcBef>
              <a:spcAft>
                <a:spcPct val="0"/>
              </a:spcAft>
              <a:defRPr sz="2300" b="1">
                <a:solidFill>
                  <a:schemeClr val="tx1"/>
                </a:solidFill>
                <a:latin typeface="Arial Bold" pitchFamily="124" charset="0"/>
                <a:ea typeface="ヒラギノ角ゴ Pro W3" pitchFamily="124" charset="-128"/>
                <a:cs typeface="Arial Bold" pitchFamily="124" charset="0"/>
              </a:defRPr>
            </a:lvl5pPr>
            <a:lvl6pPr marL="4572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6pPr>
            <a:lvl7pPr marL="9144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7pPr>
            <a:lvl8pPr marL="13716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8pPr>
            <a:lvl9pPr marL="1828800" algn="l" defTabSz="457200" rtl="0" fontAlgn="base">
              <a:spcBef>
                <a:spcPct val="0"/>
              </a:spcBef>
              <a:spcAft>
                <a:spcPct val="0"/>
              </a:spcAft>
              <a:defRPr sz="2300" b="1">
                <a:solidFill>
                  <a:schemeClr val="tx1"/>
                </a:solidFill>
                <a:latin typeface="Arial Bold" pitchFamily="124" charset="0"/>
                <a:ea typeface="ヒラギノ角ゴ Pro W3" pitchFamily="124" charset="-128"/>
              </a:defRPr>
            </a:lvl9pPr>
          </a:lstStyle>
          <a:p>
            <a:endParaRPr lang="en-US" altLang="ja-JP" sz="1467" b="0" dirty="0">
              <a:solidFill>
                <a:schemeClr val="tx1"/>
              </a:solidFill>
              <a:latin typeface="Lucida Sans" panose="020B0602040502020204" pitchFamily="34" charset="0"/>
              <a:cs typeface="Lucida Sans" panose="020B0602040502020204" pitchFamily="34" charset="0"/>
            </a:endParaRPr>
          </a:p>
        </p:txBody>
      </p:sp>
      <p:graphicFrame>
        <p:nvGraphicFramePr>
          <p:cNvPr id="8" name="Table 7">
            <a:extLst>
              <a:ext uri="{FF2B5EF4-FFF2-40B4-BE49-F238E27FC236}">
                <a16:creationId xmlns:a16="http://schemas.microsoft.com/office/drawing/2014/main" id="{0DFA0AF7-9C31-4FF2-A55C-8E6C713C8D1F}"/>
              </a:ext>
            </a:extLst>
          </p:cNvPr>
          <p:cNvGraphicFramePr>
            <a:graphicFrameLocks noGrp="1"/>
          </p:cNvGraphicFramePr>
          <p:nvPr>
            <p:extLst>
              <p:ext uri="{D42A27DB-BD31-4B8C-83A1-F6EECF244321}">
                <p14:modId xmlns:p14="http://schemas.microsoft.com/office/powerpoint/2010/main" val="1270887637"/>
              </p:ext>
            </p:extLst>
          </p:nvPr>
        </p:nvGraphicFramePr>
        <p:xfrm>
          <a:off x="1933904" y="1877569"/>
          <a:ext cx="8523402" cy="1372554"/>
        </p:xfrm>
        <a:graphic>
          <a:graphicData uri="http://schemas.openxmlformats.org/drawingml/2006/table">
            <a:tbl>
              <a:tblPr firstRow="1" bandRow="1"/>
              <a:tblGrid>
                <a:gridCol w="262760">
                  <a:extLst>
                    <a:ext uri="{9D8B030D-6E8A-4147-A177-3AD203B41FA5}">
                      <a16:colId xmlns:a16="http://schemas.microsoft.com/office/drawing/2014/main" val="2889556829"/>
                    </a:ext>
                  </a:extLst>
                </a:gridCol>
                <a:gridCol w="333574">
                  <a:extLst>
                    <a:ext uri="{9D8B030D-6E8A-4147-A177-3AD203B41FA5}">
                      <a16:colId xmlns:a16="http://schemas.microsoft.com/office/drawing/2014/main" val="3051355316"/>
                    </a:ext>
                  </a:extLst>
                </a:gridCol>
                <a:gridCol w="298167">
                  <a:extLst>
                    <a:ext uri="{9D8B030D-6E8A-4147-A177-3AD203B41FA5}">
                      <a16:colId xmlns:a16="http://schemas.microsoft.com/office/drawing/2014/main" val="1669576942"/>
                    </a:ext>
                  </a:extLst>
                </a:gridCol>
                <a:gridCol w="298167">
                  <a:extLst>
                    <a:ext uri="{9D8B030D-6E8A-4147-A177-3AD203B41FA5}">
                      <a16:colId xmlns:a16="http://schemas.microsoft.com/office/drawing/2014/main" val="1134006340"/>
                    </a:ext>
                  </a:extLst>
                </a:gridCol>
                <a:gridCol w="298167">
                  <a:extLst>
                    <a:ext uri="{9D8B030D-6E8A-4147-A177-3AD203B41FA5}">
                      <a16:colId xmlns:a16="http://schemas.microsoft.com/office/drawing/2014/main" val="1762622251"/>
                    </a:ext>
                  </a:extLst>
                </a:gridCol>
                <a:gridCol w="298167">
                  <a:extLst>
                    <a:ext uri="{9D8B030D-6E8A-4147-A177-3AD203B41FA5}">
                      <a16:colId xmlns:a16="http://schemas.microsoft.com/office/drawing/2014/main" val="431517693"/>
                    </a:ext>
                  </a:extLst>
                </a:gridCol>
                <a:gridCol w="298167">
                  <a:extLst>
                    <a:ext uri="{9D8B030D-6E8A-4147-A177-3AD203B41FA5}">
                      <a16:colId xmlns:a16="http://schemas.microsoft.com/office/drawing/2014/main" val="3109203086"/>
                    </a:ext>
                  </a:extLst>
                </a:gridCol>
                <a:gridCol w="298167">
                  <a:extLst>
                    <a:ext uri="{9D8B030D-6E8A-4147-A177-3AD203B41FA5}">
                      <a16:colId xmlns:a16="http://schemas.microsoft.com/office/drawing/2014/main" val="2022433513"/>
                    </a:ext>
                  </a:extLst>
                </a:gridCol>
                <a:gridCol w="298167">
                  <a:extLst>
                    <a:ext uri="{9D8B030D-6E8A-4147-A177-3AD203B41FA5}">
                      <a16:colId xmlns:a16="http://schemas.microsoft.com/office/drawing/2014/main" val="2701685071"/>
                    </a:ext>
                  </a:extLst>
                </a:gridCol>
                <a:gridCol w="298167">
                  <a:extLst>
                    <a:ext uri="{9D8B030D-6E8A-4147-A177-3AD203B41FA5}">
                      <a16:colId xmlns:a16="http://schemas.microsoft.com/office/drawing/2014/main" val="1690183239"/>
                    </a:ext>
                  </a:extLst>
                </a:gridCol>
                <a:gridCol w="298167">
                  <a:extLst>
                    <a:ext uri="{9D8B030D-6E8A-4147-A177-3AD203B41FA5}">
                      <a16:colId xmlns:a16="http://schemas.microsoft.com/office/drawing/2014/main" val="421050148"/>
                    </a:ext>
                  </a:extLst>
                </a:gridCol>
                <a:gridCol w="298167">
                  <a:extLst>
                    <a:ext uri="{9D8B030D-6E8A-4147-A177-3AD203B41FA5}">
                      <a16:colId xmlns:a16="http://schemas.microsoft.com/office/drawing/2014/main" val="1695785347"/>
                    </a:ext>
                  </a:extLst>
                </a:gridCol>
                <a:gridCol w="298167">
                  <a:extLst>
                    <a:ext uri="{9D8B030D-6E8A-4147-A177-3AD203B41FA5}">
                      <a16:colId xmlns:a16="http://schemas.microsoft.com/office/drawing/2014/main" val="2902119876"/>
                    </a:ext>
                  </a:extLst>
                </a:gridCol>
                <a:gridCol w="225804">
                  <a:extLst>
                    <a:ext uri="{9D8B030D-6E8A-4147-A177-3AD203B41FA5}">
                      <a16:colId xmlns:a16="http://schemas.microsoft.com/office/drawing/2014/main" val="3693854998"/>
                    </a:ext>
                  </a:extLst>
                </a:gridCol>
                <a:gridCol w="370531">
                  <a:extLst>
                    <a:ext uri="{9D8B030D-6E8A-4147-A177-3AD203B41FA5}">
                      <a16:colId xmlns:a16="http://schemas.microsoft.com/office/drawing/2014/main" val="4166636124"/>
                    </a:ext>
                  </a:extLst>
                </a:gridCol>
                <a:gridCol w="298167">
                  <a:extLst>
                    <a:ext uri="{9D8B030D-6E8A-4147-A177-3AD203B41FA5}">
                      <a16:colId xmlns:a16="http://schemas.microsoft.com/office/drawing/2014/main" val="3994730882"/>
                    </a:ext>
                  </a:extLst>
                </a:gridCol>
                <a:gridCol w="298167">
                  <a:extLst>
                    <a:ext uri="{9D8B030D-6E8A-4147-A177-3AD203B41FA5}">
                      <a16:colId xmlns:a16="http://schemas.microsoft.com/office/drawing/2014/main" val="4012124492"/>
                    </a:ext>
                  </a:extLst>
                </a:gridCol>
                <a:gridCol w="247467">
                  <a:extLst>
                    <a:ext uri="{9D8B030D-6E8A-4147-A177-3AD203B41FA5}">
                      <a16:colId xmlns:a16="http://schemas.microsoft.com/office/drawing/2014/main" val="4068193439"/>
                    </a:ext>
                  </a:extLst>
                </a:gridCol>
                <a:gridCol w="225425">
                  <a:extLst>
                    <a:ext uri="{9D8B030D-6E8A-4147-A177-3AD203B41FA5}">
                      <a16:colId xmlns:a16="http://schemas.microsoft.com/office/drawing/2014/main" val="380504888"/>
                    </a:ext>
                  </a:extLst>
                </a:gridCol>
                <a:gridCol w="298167">
                  <a:extLst>
                    <a:ext uri="{9D8B030D-6E8A-4147-A177-3AD203B41FA5}">
                      <a16:colId xmlns:a16="http://schemas.microsoft.com/office/drawing/2014/main" val="2319174930"/>
                    </a:ext>
                  </a:extLst>
                </a:gridCol>
                <a:gridCol w="298167">
                  <a:extLst>
                    <a:ext uri="{9D8B030D-6E8A-4147-A177-3AD203B41FA5}">
                      <a16:colId xmlns:a16="http://schemas.microsoft.com/office/drawing/2014/main" val="1202977070"/>
                    </a:ext>
                  </a:extLst>
                </a:gridCol>
                <a:gridCol w="298167">
                  <a:extLst>
                    <a:ext uri="{9D8B030D-6E8A-4147-A177-3AD203B41FA5}">
                      <a16:colId xmlns:a16="http://schemas.microsoft.com/office/drawing/2014/main" val="2564279360"/>
                    </a:ext>
                  </a:extLst>
                </a:gridCol>
                <a:gridCol w="298167">
                  <a:extLst>
                    <a:ext uri="{9D8B030D-6E8A-4147-A177-3AD203B41FA5}">
                      <a16:colId xmlns:a16="http://schemas.microsoft.com/office/drawing/2014/main" val="3721763537"/>
                    </a:ext>
                  </a:extLst>
                </a:gridCol>
                <a:gridCol w="298167">
                  <a:extLst>
                    <a:ext uri="{9D8B030D-6E8A-4147-A177-3AD203B41FA5}">
                      <a16:colId xmlns:a16="http://schemas.microsoft.com/office/drawing/2014/main" val="2784559044"/>
                    </a:ext>
                  </a:extLst>
                </a:gridCol>
                <a:gridCol w="298167">
                  <a:extLst>
                    <a:ext uri="{9D8B030D-6E8A-4147-A177-3AD203B41FA5}">
                      <a16:colId xmlns:a16="http://schemas.microsoft.com/office/drawing/2014/main" val="90367337"/>
                    </a:ext>
                  </a:extLst>
                </a:gridCol>
                <a:gridCol w="298167">
                  <a:extLst>
                    <a:ext uri="{9D8B030D-6E8A-4147-A177-3AD203B41FA5}">
                      <a16:colId xmlns:a16="http://schemas.microsoft.com/office/drawing/2014/main" val="4189758370"/>
                    </a:ext>
                  </a:extLst>
                </a:gridCol>
                <a:gridCol w="298167">
                  <a:extLst>
                    <a:ext uri="{9D8B030D-6E8A-4147-A177-3AD203B41FA5}">
                      <a16:colId xmlns:a16="http://schemas.microsoft.com/office/drawing/2014/main" val="709587184"/>
                    </a:ext>
                  </a:extLst>
                </a:gridCol>
                <a:gridCol w="298167">
                  <a:extLst>
                    <a:ext uri="{9D8B030D-6E8A-4147-A177-3AD203B41FA5}">
                      <a16:colId xmlns:a16="http://schemas.microsoft.com/office/drawing/2014/main" val="717801023"/>
                    </a:ext>
                  </a:extLst>
                </a:gridCol>
                <a:gridCol w="298167">
                  <a:extLst>
                    <a:ext uri="{9D8B030D-6E8A-4147-A177-3AD203B41FA5}">
                      <a16:colId xmlns:a16="http://schemas.microsoft.com/office/drawing/2014/main" val="1325793142"/>
                    </a:ext>
                  </a:extLst>
                </a:gridCol>
              </a:tblGrid>
              <a:tr h="147450">
                <a:tc gridSpan="5">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2019</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800" spc="150" baseline="0" dirty="0">
                        <a:latin typeface="Arial" panose="020B0604020202020204" pitchFamily="34" charset="0"/>
                        <a:cs typeface="Arial" panose="020B0604020202020204" pitchFamily="34" charset="0"/>
                      </a:endParaRPr>
                    </a:p>
                  </a:txBody>
                  <a:tcPr marL="45720" marR="4572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3175" cap="flat" cmpd="sng" algn="ctr">
                      <a:solidFill>
                        <a:schemeClr val="tx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2020</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gridSpan="12">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US" sz="800" spc="150" baseline="0" dirty="0">
                          <a:latin typeface="Arial" panose="020B0604020202020204" pitchFamily="34" charset="0"/>
                          <a:cs typeface="Arial" panose="020B0604020202020204" pitchFamily="34" charset="0"/>
                        </a:rPr>
                        <a:t>2021</a:t>
                      </a:r>
                    </a:p>
                  </a:txBody>
                  <a:tcPr marL="45720" marR="45720">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12700" cmpd="sng">
                      <a:solidFill>
                        <a:sysClr val="window" lastClr="FFFFFF"/>
                      </a:solidFill>
                    </a:lnT>
                    <a:lnB w="317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sz="1100" spc="150" baseline="0" dirty="0">
                        <a:latin typeface="Arial" panose="020B0604020202020204" pitchFamily="34" charset="0"/>
                        <a:cs typeface="Arial" panose="020B0604020202020204" pitchFamily="34" charset="0"/>
                      </a:endParaRPr>
                    </a:p>
                  </a:txBody>
                  <a:tcPr marL="126609" marR="126609" marT="63305" marB="63305">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tx1"/>
                    </a:solidFill>
                  </a:tcPr>
                </a:tc>
                <a:tc hMerge="1">
                  <a:txBody>
                    <a:bodyPr/>
                    <a:lstStyle/>
                    <a:p>
                      <a:pPr algn="ctr"/>
                      <a:endParaRPr lang="en-US" dirty="0">
                        <a:latin typeface="Arial" panose="020B0604020202020204" pitchFamily="34" charset="0"/>
                        <a:cs typeface="Arial" panose="020B0604020202020204" pitchFamily="34" charset="0"/>
                      </a:endParaRPr>
                    </a:p>
                  </a:txBody>
                  <a:tcPr>
                    <a:lnL w="12700" cap="flat" cmpd="sng" algn="ctr">
                      <a:solidFill>
                        <a:schemeClr val="bg1">
                          <a:lumMod val="95000"/>
                        </a:schemeClr>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23153721"/>
                  </a:ext>
                </a:extLst>
              </a:tr>
              <a:tr h="126386">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ap="flat" cmpd="sng" algn="ctr">
                      <a:solidFill>
                        <a:sysClr val="window" lastClr="FFFFFF">
                          <a:lumMod val="95000"/>
                        </a:sysClr>
                      </a:solidFill>
                      <a:prstDash val="solid"/>
                      <a:round/>
                      <a:headEnd type="none" w="med" len="med"/>
                      <a:tailEnd type="none" w="med" len="med"/>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a:t>
                      </a:r>
                    </a:p>
                  </a:txBody>
                  <a:tcPr marL="0" marR="0" marT="0" marB="0" anchor="ctr">
                    <a:lnL w="9525" cap="flat" cmpd="sng" algn="ctr">
                      <a:solidFill>
                        <a:srgbClr val="75787B">
                          <a:lumMod val="40000"/>
                          <a:lumOff val="60000"/>
                        </a:srgb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2</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3</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4</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5</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6</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7</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8</a:t>
                      </a:r>
                    </a:p>
                  </a:txBody>
                  <a:tcPr marL="0" marR="0" marT="0" marB="0" anchor="ctr">
                    <a:lnL w="12700" cap="flat" cmpd="sng" algn="ctr">
                      <a:solidFill>
                        <a:sysClr val="window" lastClr="FFFFFF">
                          <a:lumMod val="95000"/>
                        </a:sysClr>
                      </a:solidFill>
                      <a:prstDash val="solid"/>
                      <a:round/>
                      <a:headEnd type="none" w="med" len="med"/>
                      <a:tailEnd type="none" w="med" len="med"/>
                    </a:lnL>
                    <a:lnR w="12700" cap="flat" cmpd="sng" algn="ctr">
                      <a:solidFill>
                        <a:sysClr val="window" lastClr="FFFFFF">
                          <a:lumMod val="95000"/>
                        </a:sys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9</a:t>
                      </a:r>
                    </a:p>
                  </a:txBody>
                  <a:tcPr marL="0" marR="0" marT="0" marB="0" anchor="ctr">
                    <a:lnL w="12700" cap="flat" cmpd="sng" algn="ctr">
                      <a:solidFill>
                        <a:sysClr val="window" lastClr="FFFFFF">
                          <a:lumMod val="95000"/>
                        </a:sysClr>
                      </a:solidFill>
                      <a:prstDash val="solid"/>
                      <a:round/>
                      <a:headEnd type="none" w="med" len="med"/>
                      <a:tailEnd type="none" w="med" len="med"/>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10</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11</a:t>
                      </a:r>
                    </a:p>
                  </a:txBody>
                  <a:tcPr marL="0" marR="0" marT="0" marB="0" anchor="ctr">
                    <a:lnL w="12700" cmpd="sng">
                      <a:solidFill>
                        <a:sysClr val="window" lastClr="FFFFFF"/>
                      </a:solidFill>
                    </a:lnL>
                    <a:lnR w="12700" cmpd="sng">
                      <a:solidFill>
                        <a:sysClr val="window" lastClr="FFFFFF"/>
                      </a:solidFill>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r>
                        <a:rPr lang="en-US" sz="1200" dirty="0">
                          <a:latin typeface="Arial" panose="020B0604020202020204" pitchFamily="34" charset="0"/>
                          <a:cs typeface="Arial" panose="020B0604020202020204" pitchFamily="34" charset="0"/>
                        </a:rPr>
                        <a:t>12</a:t>
                      </a:r>
                    </a:p>
                  </a:txBody>
                  <a:tcPr marL="0" marR="0" marT="0" marB="0" anchor="ctr">
                    <a:lnL w="12700" cmpd="sng">
                      <a:solidFill>
                        <a:sysClr val="window" lastClr="FFFFFF"/>
                      </a:solidFill>
                    </a:lnL>
                    <a:lnR w="9525" cap="flat" cmpd="sng" algn="ctr">
                      <a:solidFill>
                        <a:srgbClr val="75787B">
                          <a:lumMod val="40000"/>
                          <a:lumOff val="60000"/>
                        </a:srgbClr>
                      </a:solidFill>
                      <a:prstDash val="solid"/>
                      <a:round/>
                      <a:headEnd type="none" w="med" len="med"/>
                      <a:tailEnd type="none" w="med" len="med"/>
                    </a:lnR>
                    <a:lnT w="3175" cap="flat" cmpd="sng" algn="ctr">
                      <a:solidFill>
                        <a:sysClr val="windowText" lastClr="00000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5787B">
                        <a:lumMod val="20000"/>
                        <a:lumOff val="80000"/>
                      </a:srgbClr>
                    </a:solidFill>
                  </a:tcPr>
                </a:tc>
                <a:extLst>
                  <a:ext uri="{0D108BD9-81ED-4DB2-BD59-A6C34878D82A}">
                    <a16:rowId xmlns:a16="http://schemas.microsoft.com/office/drawing/2014/main" val="333460032"/>
                  </a:ext>
                </a:extLst>
              </a:tr>
              <a:tr h="0">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8124280"/>
                  </a:ext>
                </a:extLst>
              </a:tr>
              <a:tr h="758264">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algn="ctr"/>
                      <a:endParaRPr lang="en-US" sz="600" dirty="0">
                        <a:latin typeface="Arial" panose="020B0604020202020204" pitchFamily="34" charset="0"/>
                        <a:cs typeface="Arial" panose="020B0604020202020204" pitchFamily="34" charset="0"/>
                      </a:endParaRPr>
                    </a:p>
                  </a:txBody>
                  <a:tcPr marL="63305" marR="63305" marT="63305" marB="63305">
                    <a:lnL w="3175" cap="flat" cmpd="sng" algn="ctr">
                      <a:no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3016061"/>
                  </a:ext>
                </a:extLst>
              </a:tr>
            </a:tbl>
          </a:graphicData>
        </a:graphic>
      </p:graphicFrame>
      <p:sp>
        <p:nvSpPr>
          <p:cNvPr id="9" name="TextBox 8">
            <a:extLst>
              <a:ext uri="{FF2B5EF4-FFF2-40B4-BE49-F238E27FC236}">
                <a16:creationId xmlns:a16="http://schemas.microsoft.com/office/drawing/2014/main" id="{92542938-4248-4519-8A7B-2C77A01B89BA}"/>
              </a:ext>
            </a:extLst>
          </p:cNvPr>
          <p:cNvSpPr txBox="1"/>
          <p:nvPr/>
        </p:nvSpPr>
        <p:spPr>
          <a:xfrm>
            <a:off x="1948081" y="1520913"/>
            <a:ext cx="5656134" cy="246221"/>
          </a:xfrm>
          <a:prstGeom prst="rect">
            <a:avLst/>
          </a:prstGeom>
          <a:noFill/>
        </p:spPr>
        <p:txBody>
          <a:bodyPr wrap="square" lIns="0" tIns="0" rIns="0" bIns="0" rtlCol="0">
            <a:spAutoFit/>
          </a:bodyPr>
          <a:lstStyle/>
          <a:p>
            <a:pPr defTabSz="914400">
              <a:spcBef>
                <a:spcPts val="831"/>
              </a:spcBef>
              <a:buSzPct val="100000"/>
            </a:pPr>
            <a:r>
              <a:rPr lang="en-US" sz="1600" b="1" dirty="0">
                <a:solidFill>
                  <a:srgbClr val="000000"/>
                </a:solidFill>
                <a:latin typeface="Arial" panose="020B0604020202020204" pitchFamily="34" charset="0"/>
                <a:cs typeface="Arial" panose="020B0604020202020204" pitchFamily="34" charset="0"/>
              </a:rPr>
              <a:t>Luma Phase 1 – Finance, Budget, Procurement</a:t>
            </a:r>
          </a:p>
        </p:txBody>
      </p:sp>
      <p:grpSp>
        <p:nvGrpSpPr>
          <p:cNvPr id="11" name="Group 10">
            <a:extLst>
              <a:ext uri="{FF2B5EF4-FFF2-40B4-BE49-F238E27FC236}">
                <a16:creationId xmlns:a16="http://schemas.microsoft.com/office/drawing/2014/main" id="{D019F3B2-6A1B-484C-954D-A5C435B3C433}"/>
              </a:ext>
            </a:extLst>
          </p:cNvPr>
          <p:cNvGrpSpPr/>
          <p:nvPr/>
        </p:nvGrpSpPr>
        <p:grpSpPr>
          <a:xfrm>
            <a:off x="2322149" y="2303079"/>
            <a:ext cx="8255650" cy="640552"/>
            <a:chOff x="389475" y="1586526"/>
            <a:chExt cx="7182376" cy="640552"/>
          </a:xfrm>
        </p:grpSpPr>
        <p:sp>
          <p:nvSpPr>
            <p:cNvPr id="12" name="Pentagon 86">
              <a:extLst>
                <a:ext uri="{FF2B5EF4-FFF2-40B4-BE49-F238E27FC236}">
                  <a16:creationId xmlns:a16="http://schemas.microsoft.com/office/drawing/2014/main" id="{4DAB0F02-5444-4A06-B143-8A05FD97302F}"/>
                </a:ext>
              </a:extLst>
            </p:cNvPr>
            <p:cNvSpPr/>
            <p:nvPr/>
          </p:nvSpPr>
          <p:spPr bwMode="gray">
            <a:xfrm>
              <a:off x="5582272" y="1587617"/>
              <a:ext cx="1989579" cy="331979"/>
            </a:xfrm>
            <a:prstGeom prst="homePlate">
              <a:avLst>
                <a:gd name="adj" fmla="val 31990"/>
              </a:avLst>
            </a:prstGeom>
            <a:solidFill>
              <a:srgbClr val="CECECE"/>
            </a:solidFill>
            <a:ln w="6350" algn="ctr">
              <a:solidFill>
                <a:sysClr val="window" lastClr="FFFFFF"/>
              </a:solidFill>
              <a:miter lim="800000"/>
              <a:headEnd/>
              <a:tailEnd/>
            </a:ln>
          </p:spPr>
          <p:txBody>
            <a:bodyPr wrap="square" lIns="182880" tIns="45720" rIns="0" bIns="45720" rtlCol="0" anchor="ctr"/>
            <a:lstStyle/>
            <a:p>
              <a:pPr marL="0" marR="0" lvl="0" indent="0"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RUN</a:t>
              </a:r>
            </a:p>
          </p:txBody>
        </p:sp>
        <p:sp>
          <p:nvSpPr>
            <p:cNvPr id="13" name="Pentagon 87">
              <a:extLst>
                <a:ext uri="{FF2B5EF4-FFF2-40B4-BE49-F238E27FC236}">
                  <a16:creationId xmlns:a16="http://schemas.microsoft.com/office/drawing/2014/main" id="{8D00F79C-05EF-4556-B625-31DA3B9CCF99}"/>
                </a:ext>
              </a:extLst>
            </p:cNvPr>
            <p:cNvSpPr/>
            <p:nvPr/>
          </p:nvSpPr>
          <p:spPr bwMode="gray">
            <a:xfrm>
              <a:off x="2190172" y="1586526"/>
              <a:ext cx="3521404" cy="333070"/>
            </a:xfrm>
            <a:prstGeom prst="homePlate">
              <a:avLst>
                <a:gd name="adj" fmla="val 31990"/>
              </a:avLst>
            </a:prstGeom>
            <a:solidFill>
              <a:srgbClr val="CECECE"/>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DELIVER</a:t>
              </a:r>
            </a:p>
          </p:txBody>
        </p:sp>
        <p:sp>
          <p:nvSpPr>
            <p:cNvPr id="14" name="Pentagon 88">
              <a:extLst>
                <a:ext uri="{FF2B5EF4-FFF2-40B4-BE49-F238E27FC236}">
                  <a16:creationId xmlns:a16="http://schemas.microsoft.com/office/drawing/2014/main" id="{92554F7D-86E3-4DDA-B2E4-DDB1338C6B20}"/>
                </a:ext>
              </a:extLst>
            </p:cNvPr>
            <p:cNvSpPr/>
            <p:nvPr/>
          </p:nvSpPr>
          <p:spPr bwMode="gray">
            <a:xfrm>
              <a:off x="392261" y="1587616"/>
              <a:ext cx="1977342" cy="331980"/>
            </a:xfrm>
            <a:prstGeom prst="homePlate">
              <a:avLst>
                <a:gd name="adj" fmla="val 31990"/>
              </a:avLst>
            </a:prstGeom>
            <a:solidFill>
              <a:schemeClr val="accent5"/>
            </a:solidFill>
            <a:ln w="6350" algn="ctr">
              <a:solidFill>
                <a:sysClr val="window" lastClr="FFFFFF"/>
              </a:solidFill>
              <a:miter lim="800000"/>
              <a:headEnd/>
              <a:tailEnd/>
            </a:ln>
          </p:spPr>
          <p:txBody>
            <a:bodyPr wrap="square" lIns="45720" tIns="45720" rIns="45720" bIns="4572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IMAGINE</a:t>
              </a:r>
            </a:p>
          </p:txBody>
        </p:sp>
        <p:sp>
          <p:nvSpPr>
            <p:cNvPr id="18" name="Pentagon 83">
              <a:extLst>
                <a:ext uri="{FF2B5EF4-FFF2-40B4-BE49-F238E27FC236}">
                  <a16:creationId xmlns:a16="http://schemas.microsoft.com/office/drawing/2014/main" id="{388888A1-F5F2-45F3-BD93-5D2FA2834878}"/>
                </a:ext>
              </a:extLst>
            </p:cNvPr>
            <p:cNvSpPr/>
            <p:nvPr/>
          </p:nvSpPr>
          <p:spPr bwMode="gray">
            <a:xfrm>
              <a:off x="6127899" y="1977310"/>
              <a:ext cx="1431717" cy="243247"/>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Support</a:t>
              </a:r>
            </a:p>
          </p:txBody>
        </p:sp>
        <p:sp>
          <p:nvSpPr>
            <p:cNvPr id="19" name="Pentagon 84">
              <a:extLst>
                <a:ext uri="{FF2B5EF4-FFF2-40B4-BE49-F238E27FC236}">
                  <a16:creationId xmlns:a16="http://schemas.microsoft.com/office/drawing/2014/main" id="{CC4CC18E-D001-4271-A273-1181B7872420}"/>
                </a:ext>
              </a:extLst>
            </p:cNvPr>
            <p:cNvSpPr/>
            <p:nvPr/>
          </p:nvSpPr>
          <p:spPr bwMode="gray">
            <a:xfrm>
              <a:off x="5570293" y="1976595"/>
              <a:ext cx="640155" cy="244676"/>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45720" bIns="0" rtlCol="0" anchor="ctr"/>
            <a:lstStyle/>
            <a:p>
              <a:pPr marL="0" marR="0" lvl="0" indent="0" algn="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05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Deploy</a:t>
              </a:r>
            </a:p>
          </p:txBody>
        </p:sp>
        <p:sp>
          <p:nvSpPr>
            <p:cNvPr id="20" name="Pentagon 85">
              <a:extLst>
                <a:ext uri="{FF2B5EF4-FFF2-40B4-BE49-F238E27FC236}">
                  <a16:creationId xmlns:a16="http://schemas.microsoft.com/office/drawing/2014/main" id="{D217E48A-7B48-4B96-86C7-6C735BFA013C}"/>
                </a:ext>
              </a:extLst>
            </p:cNvPr>
            <p:cNvSpPr/>
            <p:nvPr/>
          </p:nvSpPr>
          <p:spPr bwMode="gray">
            <a:xfrm>
              <a:off x="3768296" y="1973523"/>
              <a:ext cx="1943280" cy="250821"/>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Validate</a:t>
              </a:r>
            </a:p>
          </p:txBody>
        </p:sp>
        <p:sp>
          <p:nvSpPr>
            <p:cNvPr id="21" name="Pentagon 89">
              <a:extLst>
                <a:ext uri="{FF2B5EF4-FFF2-40B4-BE49-F238E27FC236}">
                  <a16:creationId xmlns:a16="http://schemas.microsoft.com/office/drawing/2014/main" id="{27782A35-CE15-4509-BF6C-102A95DABD43}"/>
                </a:ext>
              </a:extLst>
            </p:cNvPr>
            <p:cNvSpPr/>
            <p:nvPr/>
          </p:nvSpPr>
          <p:spPr bwMode="gray">
            <a:xfrm>
              <a:off x="2256212" y="1973522"/>
              <a:ext cx="1611069" cy="250822"/>
            </a:xfrm>
            <a:prstGeom prst="homePlate">
              <a:avLst>
                <a:gd name="adj" fmla="val 31990"/>
              </a:avLst>
            </a:prstGeom>
            <a:solidFill>
              <a:srgbClr val="CECECE"/>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2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Configure &amp; Prototype</a:t>
              </a:r>
            </a:p>
          </p:txBody>
        </p:sp>
        <p:sp>
          <p:nvSpPr>
            <p:cNvPr id="22" name="Pentagon 90">
              <a:extLst>
                <a:ext uri="{FF2B5EF4-FFF2-40B4-BE49-F238E27FC236}">
                  <a16:creationId xmlns:a16="http://schemas.microsoft.com/office/drawing/2014/main" id="{61F6AE0B-7D70-46AD-ACAD-9DBD354BD5DA}"/>
                </a:ext>
              </a:extLst>
            </p:cNvPr>
            <p:cNvSpPr/>
            <p:nvPr/>
          </p:nvSpPr>
          <p:spPr bwMode="gray">
            <a:xfrm>
              <a:off x="906022" y="1970788"/>
              <a:ext cx="1434364" cy="256290"/>
            </a:xfrm>
            <a:prstGeom prst="homePlate">
              <a:avLst>
                <a:gd name="adj" fmla="val 31990"/>
              </a:avLst>
            </a:prstGeom>
            <a:solidFill>
              <a:schemeClr val="accent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Architect</a:t>
              </a:r>
            </a:p>
          </p:txBody>
        </p:sp>
        <p:sp>
          <p:nvSpPr>
            <p:cNvPr id="23" name="Pentagon 91">
              <a:extLst>
                <a:ext uri="{FF2B5EF4-FFF2-40B4-BE49-F238E27FC236}">
                  <a16:creationId xmlns:a16="http://schemas.microsoft.com/office/drawing/2014/main" id="{E6A679F8-0F6C-4469-A1EF-E6A292443CB3}"/>
                </a:ext>
              </a:extLst>
            </p:cNvPr>
            <p:cNvSpPr/>
            <p:nvPr/>
          </p:nvSpPr>
          <p:spPr bwMode="gray">
            <a:xfrm>
              <a:off x="389475" y="1973522"/>
              <a:ext cx="645080" cy="250822"/>
            </a:xfrm>
            <a:prstGeom prst="homePlate">
              <a:avLst>
                <a:gd name="adj" fmla="val 31990"/>
              </a:avLst>
            </a:prstGeom>
            <a:solidFill>
              <a:schemeClr val="accent5"/>
            </a:solidFill>
            <a:ln w="6350" algn="ctr">
              <a:solidFill>
                <a:sysClr val="window" lastClr="FFFFFF"/>
              </a:solidFill>
              <a:miter lim="800000"/>
              <a:headEnd/>
              <a:tailEnd/>
            </a:ln>
          </p:spPr>
          <p:txBody>
            <a:bodyPr wrap="square" lIns="0" tIns="0" rIns="0" bIns="0" rtlCol="0" anchor="ct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Plan</a:t>
              </a:r>
            </a:p>
          </p:txBody>
        </p:sp>
      </p:grpSp>
      <p:cxnSp>
        <p:nvCxnSpPr>
          <p:cNvPr id="43" name="Straight Connector 42">
            <a:extLst>
              <a:ext uri="{FF2B5EF4-FFF2-40B4-BE49-F238E27FC236}">
                <a16:creationId xmlns:a16="http://schemas.microsoft.com/office/drawing/2014/main" id="{E01690FC-6C03-487F-BE8C-6B150D4D87F3}"/>
              </a:ext>
            </a:extLst>
          </p:cNvPr>
          <p:cNvCxnSpPr/>
          <p:nvPr/>
        </p:nvCxnSpPr>
        <p:spPr bwMode="auto">
          <a:xfrm>
            <a:off x="2570427" y="3097843"/>
            <a:ext cx="1465776" cy="0"/>
          </a:xfrm>
          <a:prstGeom prst="line">
            <a:avLst/>
          </a:prstGeom>
          <a:solidFill>
            <a:schemeClr val="accent1"/>
          </a:solidFill>
          <a:ln w="57150" cap="flat" cmpd="sng" algn="ctr">
            <a:noFill/>
            <a:prstDash val="solid"/>
            <a:round/>
            <a:headEnd type="none" w="med" len="med"/>
            <a:tailEnd type="none" w="med" len="med"/>
          </a:ln>
          <a:effectLst/>
        </p:spPr>
      </p:cxnSp>
      <p:graphicFrame>
        <p:nvGraphicFramePr>
          <p:cNvPr id="2" name="Table 1">
            <a:extLst>
              <a:ext uri="{FF2B5EF4-FFF2-40B4-BE49-F238E27FC236}">
                <a16:creationId xmlns:a16="http://schemas.microsoft.com/office/drawing/2014/main" id="{EA2AD7BC-56F5-4D06-B059-1FE9D136A12D}"/>
              </a:ext>
            </a:extLst>
          </p:cNvPr>
          <p:cNvGraphicFramePr>
            <a:graphicFrameLocks noGrp="1"/>
          </p:cNvGraphicFramePr>
          <p:nvPr>
            <p:extLst>
              <p:ext uri="{D42A27DB-BD31-4B8C-83A1-F6EECF244321}">
                <p14:modId xmlns:p14="http://schemas.microsoft.com/office/powerpoint/2010/main" val="3086260657"/>
              </p:ext>
            </p:extLst>
          </p:nvPr>
        </p:nvGraphicFramePr>
        <p:xfrm>
          <a:off x="360362" y="3502110"/>
          <a:ext cx="11636875" cy="2735047"/>
        </p:xfrm>
        <a:graphic>
          <a:graphicData uri="http://schemas.openxmlformats.org/drawingml/2006/table">
            <a:tbl>
              <a:tblPr firstRow="1" bandRow="1">
                <a:tableStyleId>{5C22544A-7EE6-4342-B048-85BDC9FD1C3A}</a:tableStyleId>
              </a:tblPr>
              <a:tblGrid>
                <a:gridCol w="3680010">
                  <a:extLst>
                    <a:ext uri="{9D8B030D-6E8A-4147-A177-3AD203B41FA5}">
                      <a16:colId xmlns:a16="http://schemas.microsoft.com/office/drawing/2014/main" val="2827906102"/>
                    </a:ext>
                  </a:extLst>
                </a:gridCol>
                <a:gridCol w="7956865">
                  <a:extLst>
                    <a:ext uri="{9D8B030D-6E8A-4147-A177-3AD203B41FA5}">
                      <a16:colId xmlns:a16="http://schemas.microsoft.com/office/drawing/2014/main" val="1367272370"/>
                    </a:ext>
                  </a:extLst>
                </a:gridCol>
              </a:tblGrid>
              <a:tr h="540487">
                <a:tc>
                  <a:txBody>
                    <a:bodyPr/>
                    <a:lstStyle/>
                    <a:p>
                      <a:r>
                        <a:rPr lang="en-US" sz="1400" b="0" dirty="0">
                          <a:solidFill>
                            <a:srgbClr val="000000"/>
                          </a:solidFill>
                          <a:latin typeface="Arial" panose="020B0604020202020204" pitchFamily="34" charset="0"/>
                          <a:cs typeface="Arial" panose="020B0604020202020204" pitchFamily="34" charset="0"/>
                        </a:rPr>
                        <a:t>Change Readiness Assessment Survey 1</a:t>
                      </a:r>
                    </a:p>
                  </a:txBody>
                  <a:tcP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r>
                        <a:rPr lang="en-US" sz="1400" b="0" dirty="0">
                          <a:solidFill>
                            <a:srgbClr val="000000"/>
                          </a:solidFill>
                          <a:latin typeface="Arial" panose="020B0604020202020204" pitchFamily="34" charset="0"/>
                          <a:cs typeface="Arial" panose="020B0604020202020204" pitchFamily="34" charset="0"/>
                        </a:rPr>
                        <a:t>A survey that helps the OCM team understand if agency staff are ready to adopt Luma. Results from the survey will help the OCM team identify and fill gaps. This is the first of a series of surveys sent to select agency staff. </a:t>
                      </a:r>
                    </a:p>
                  </a:txBody>
                  <a:tcP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63740508"/>
                  </a:ext>
                </a:extLst>
              </a:tr>
              <a:tr h="516490">
                <a:tc>
                  <a:txBody>
                    <a:bodyPr/>
                    <a:lstStyle/>
                    <a:p>
                      <a:r>
                        <a:rPr lang="en-US" sz="1400" dirty="0">
                          <a:solidFill>
                            <a:srgbClr val="000000"/>
                          </a:solidFill>
                          <a:latin typeface="Arial" panose="020B0604020202020204" pitchFamily="34" charset="0"/>
                          <a:cs typeface="Arial" panose="020B0604020202020204" pitchFamily="34" charset="0"/>
                        </a:rPr>
                        <a:t>Stakeholder Assessment Validation</a:t>
                      </a:r>
                    </a:p>
                  </a:txBody>
                  <a:tcP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r>
                        <a:rPr lang="en-US" sz="1400" dirty="0">
                          <a:solidFill>
                            <a:srgbClr val="000000"/>
                          </a:solidFill>
                          <a:latin typeface="Arial" panose="020B0604020202020204" pitchFamily="34" charset="0"/>
                          <a:cs typeface="Arial" panose="020B0604020202020204" pitchFamily="34" charset="0"/>
                        </a:rPr>
                        <a:t>Verify information about a key individual’s impact, influence, support, and involvement with the Luma project. </a:t>
                      </a:r>
                    </a:p>
                  </a:txBody>
                  <a:tcP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70164457"/>
                  </a:ext>
                </a:extLst>
              </a:tr>
              <a:tr h="386820">
                <a:tc>
                  <a:txBody>
                    <a:bodyPr/>
                    <a:lstStyle/>
                    <a:p>
                      <a:r>
                        <a:rPr lang="en-US" sz="1400" dirty="0">
                          <a:solidFill>
                            <a:srgbClr val="000000"/>
                          </a:solidFill>
                          <a:latin typeface="Arial" panose="020B0604020202020204" pitchFamily="34" charset="0"/>
                          <a:cs typeface="Arial" panose="020B0604020202020204" pitchFamily="34" charset="0"/>
                        </a:rPr>
                        <a:t>Change Impact Assessment Validation</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rgbClr val="000000"/>
                          </a:solidFill>
                          <a:latin typeface="Arial" panose="020B0604020202020204" pitchFamily="34" charset="0"/>
                          <a:cs typeface="Arial" panose="020B0604020202020204" pitchFamily="34" charset="0"/>
                        </a:rPr>
                        <a:t>Verify documented changes that technology, people, and agencies are impacted by with Luma </a:t>
                      </a:r>
                      <a:r>
                        <a:rPr lang="en-US" sz="1400" dirty="0" err="1">
                          <a:solidFill>
                            <a:srgbClr val="000000"/>
                          </a:solidFill>
                          <a:latin typeface="Arial" panose="020B0604020202020204" pitchFamily="34" charset="0"/>
                          <a:cs typeface="Arial" panose="020B0604020202020204" pitchFamily="34" charset="0"/>
                        </a:rPr>
                        <a:t>Cloudsuite</a:t>
                      </a:r>
                      <a:r>
                        <a:rPr lang="en-US" sz="1400" dirty="0">
                          <a:solidFill>
                            <a:srgbClr val="000000"/>
                          </a:solidFill>
                          <a:latin typeface="Arial" panose="020B0604020202020204" pitchFamily="34" charset="0"/>
                          <a:cs typeface="Arial" panose="020B0604020202020204" pitchFamily="34" charset="0"/>
                        </a:rPr>
                        <a:t>. This information helps the OCM team understand the level of impact agency staff will experience in their work and strategize how to execute a seamless transition through activities like training.</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50312019"/>
                  </a:ext>
                </a:extLst>
              </a:tr>
              <a:tr h="540487">
                <a:tc>
                  <a:txBody>
                    <a:bodyPr/>
                    <a:lstStyle/>
                    <a:p>
                      <a:r>
                        <a:rPr lang="en-US" sz="1400" dirty="0">
                          <a:solidFill>
                            <a:srgbClr val="000000"/>
                          </a:solidFill>
                          <a:latin typeface="Arial" panose="020B0604020202020204" pitchFamily="34" charset="0"/>
                          <a:cs typeface="Arial" panose="020B0604020202020204" pitchFamily="34" charset="0"/>
                        </a:rPr>
                        <a:t>Agency Advocates</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r>
                        <a:rPr lang="en-US" sz="1400" dirty="0">
                          <a:solidFill>
                            <a:srgbClr val="000000"/>
                          </a:solidFill>
                          <a:latin typeface="Arial" panose="020B0604020202020204" pitchFamily="34" charset="0"/>
                          <a:cs typeface="Arial" panose="020B0604020202020204" pitchFamily="34" charset="0"/>
                        </a:rPr>
                        <a:t>Connect and collaborate with Agency Advocates, who will be onboarded in Spring 2020.</a:t>
                      </a:r>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57711000"/>
                  </a:ext>
                </a:extLst>
              </a:tr>
            </a:tbl>
          </a:graphicData>
        </a:graphic>
      </p:graphicFrame>
    </p:spTree>
    <p:extLst>
      <p:ext uri="{BB962C8B-B14F-4D97-AF65-F5344CB8AC3E}">
        <p14:creationId xmlns:p14="http://schemas.microsoft.com/office/powerpoint/2010/main" val="249136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A219E-D8E0-4881-A3C7-88B01B82177E}"/>
              </a:ext>
            </a:extLst>
          </p:cNvPr>
          <p:cNvSpPr>
            <a:spLocks noGrp="1"/>
          </p:cNvSpPr>
          <p:nvPr>
            <p:ph type="title"/>
          </p:nvPr>
        </p:nvSpPr>
        <p:spPr/>
        <p:txBody>
          <a:bodyPr>
            <a:normAutofit/>
          </a:bodyPr>
          <a:lstStyle/>
          <a:p>
            <a:r>
              <a:rPr lang="en-US" dirty="0">
                <a:solidFill>
                  <a:schemeClr val="accent2"/>
                </a:solidFill>
              </a:rPr>
              <a:t>Agency Advocates</a:t>
            </a:r>
          </a:p>
        </p:txBody>
      </p:sp>
      <p:grpSp>
        <p:nvGrpSpPr>
          <p:cNvPr id="4" name="Group 3">
            <a:extLst>
              <a:ext uri="{FF2B5EF4-FFF2-40B4-BE49-F238E27FC236}">
                <a16:creationId xmlns:a16="http://schemas.microsoft.com/office/drawing/2014/main" id="{60FCEAE6-5A56-4AB8-BD1C-F6E3450AD8BD}"/>
              </a:ext>
            </a:extLst>
          </p:cNvPr>
          <p:cNvGrpSpPr/>
          <p:nvPr/>
        </p:nvGrpSpPr>
        <p:grpSpPr>
          <a:xfrm>
            <a:off x="5782945" y="1082464"/>
            <a:ext cx="6304451" cy="5158923"/>
            <a:chOff x="5782945" y="1082464"/>
            <a:chExt cx="6304451" cy="5158923"/>
          </a:xfrm>
        </p:grpSpPr>
        <p:sp>
          <p:nvSpPr>
            <p:cNvPr id="7" name="Freeform 6"/>
            <p:cNvSpPr>
              <a:spLocks/>
            </p:cNvSpPr>
            <p:nvPr/>
          </p:nvSpPr>
          <p:spPr bwMode="blackWhite">
            <a:xfrm>
              <a:off x="8108056" y="1082464"/>
              <a:ext cx="1647943" cy="1244841"/>
            </a:xfrm>
            <a:custGeom>
              <a:avLst/>
              <a:gdLst>
                <a:gd name="T0" fmla="*/ 0 w 582"/>
                <a:gd name="T1" fmla="*/ 516530 h 520"/>
                <a:gd name="T2" fmla="*/ 637078 w 582"/>
                <a:gd name="T3" fmla="*/ 516530 h 520"/>
                <a:gd name="T4" fmla="*/ 319088 w 582"/>
                <a:gd name="T5" fmla="*/ 0 h 520"/>
                <a:gd name="T6" fmla="*/ 0 w 582"/>
                <a:gd name="T7" fmla="*/ 516530 h 520"/>
                <a:gd name="T8" fmla="*/ 0 60000 65536"/>
                <a:gd name="T9" fmla="*/ 0 60000 65536"/>
                <a:gd name="T10" fmla="*/ 0 60000 65536"/>
                <a:gd name="T11" fmla="*/ 0 60000 65536"/>
                <a:gd name="T12" fmla="*/ 0 w 582"/>
                <a:gd name="T13" fmla="*/ 0 h 520"/>
                <a:gd name="T14" fmla="*/ 582 w 582"/>
                <a:gd name="T15" fmla="*/ 520 h 520"/>
              </a:gdLst>
              <a:ahLst/>
              <a:cxnLst>
                <a:cxn ang="T8">
                  <a:pos x="T0" y="T1"/>
                </a:cxn>
                <a:cxn ang="T9">
                  <a:pos x="T2" y="T3"/>
                </a:cxn>
                <a:cxn ang="T10">
                  <a:pos x="T4" y="T5"/>
                </a:cxn>
                <a:cxn ang="T11">
                  <a:pos x="T6" y="T7"/>
                </a:cxn>
              </a:cxnLst>
              <a:rect l="T12" t="T13" r="T14" b="T15"/>
              <a:pathLst>
                <a:path w="582" h="520">
                  <a:moveTo>
                    <a:pt x="0" y="519"/>
                  </a:moveTo>
                  <a:lnTo>
                    <a:pt x="581" y="519"/>
                  </a:lnTo>
                  <a:lnTo>
                    <a:pt x="291" y="0"/>
                  </a:lnTo>
                  <a:lnTo>
                    <a:pt x="0" y="519"/>
                  </a:lnTo>
                </a:path>
              </a:pathLst>
            </a:custGeom>
            <a:solidFill>
              <a:srgbClr val="8497AB"/>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base"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8" name="Freeform 27"/>
            <p:cNvSpPr>
              <a:spLocks/>
            </p:cNvSpPr>
            <p:nvPr/>
          </p:nvSpPr>
          <p:spPr bwMode="blackWhite">
            <a:xfrm>
              <a:off x="7735480" y="2338675"/>
              <a:ext cx="2398293" cy="656873"/>
            </a:xfrm>
            <a:custGeom>
              <a:avLst/>
              <a:gdLst>
                <a:gd name="T0" fmla="*/ 0 w 843"/>
                <a:gd name="T1" fmla="*/ 2147483647 h 235"/>
                <a:gd name="T2" fmla="*/ 2147483647 w 843"/>
                <a:gd name="T3" fmla="*/ 2147483647 h 235"/>
                <a:gd name="T4" fmla="*/ 2147483647 w 843"/>
                <a:gd name="T5" fmla="*/ 0 h 235"/>
                <a:gd name="T6" fmla="*/ 2147483647 w 843"/>
                <a:gd name="T7" fmla="*/ 0 h 235"/>
                <a:gd name="T8" fmla="*/ 0 w 843"/>
                <a:gd name="T9" fmla="*/ 2147483647 h 235"/>
                <a:gd name="T10" fmla="*/ 0 60000 65536"/>
                <a:gd name="T11" fmla="*/ 0 60000 65536"/>
                <a:gd name="T12" fmla="*/ 0 60000 65536"/>
                <a:gd name="T13" fmla="*/ 0 60000 65536"/>
                <a:gd name="T14" fmla="*/ 0 60000 65536"/>
                <a:gd name="T15" fmla="*/ 0 w 843"/>
                <a:gd name="T16" fmla="*/ 0 h 235"/>
                <a:gd name="T17" fmla="*/ 843 w 843"/>
                <a:gd name="T18" fmla="*/ 235 h 235"/>
              </a:gdLst>
              <a:ahLst/>
              <a:cxnLst>
                <a:cxn ang="T10">
                  <a:pos x="T0" y="T1"/>
                </a:cxn>
                <a:cxn ang="T11">
                  <a:pos x="T2" y="T3"/>
                </a:cxn>
                <a:cxn ang="T12">
                  <a:pos x="T4" y="T5"/>
                </a:cxn>
                <a:cxn ang="T13">
                  <a:pos x="T6" y="T7"/>
                </a:cxn>
                <a:cxn ang="T14">
                  <a:pos x="T8" y="T9"/>
                </a:cxn>
              </a:cxnLst>
              <a:rect l="T15" t="T16" r="T17" b="T18"/>
              <a:pathLst>
                <a:path w="843" h="235">
                  <a:moveTo>
                    <a:pt x="0" y="234"/>
                  </a:moveTo>
                  <a:lnTo>
                    <a:pt x="842" y="234"/>
                  </a:lnTo>
                  <a:lnTo>
                    <a:pt x="711" y="0"/>
                  </a:lnTo>
                  <a:lnTo>
                    <a:pt x="130" y="0"/>
                  </a:lnTo>
                  <a:lnTo>
                    <a:pt x="0" y="234"/>
                  </a:lnTo>
                </a:path>
              </a:pathLst>
            </a:custGeom>
            <a:solidFill>
              <a:srgbClr val="092F57">
                <a:alpha val="89804"/>
              </a:srgbClr>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base"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9" name="Freeform 29"/>
            <p:cNvSpPr>
              <a:spLocks/>
            </p:cNvSpPr>
            <p:nvPr/>
          </p:nvSpPr>
          <p:spPr bwMode="blackWhite">
            <a:xfrm>
              <a:off x="7355533" y="3005504"/>
              <a:ext cx="3164800" cy="656873"/>
            </a:xfrm>
            <a:custGeom>
              <a:avLst/>
              <a:gdLst>
                <a:gd name="T0" fmla="*/ 2147483647 w 1106"/>
                <a:gd name="T1" fmla="*/ 0 h 233"/>
                <a:gd name="T2" fmla="*/ 0 w 1106"/>
                <a:gd name="T3" fmla="*/ 2147483647 h 233"/>
                <a:gd name="T4" fmla="*/ 2147483647 w 1106"/>
                <a:gd name="T5" fmla="*/ 2147483647 h 233"/>
                <a:gd name="T6" fmla="*/ 2147483647 w 1106"/>
                <a:gd name="T7" fmla="*/ 0 h 233"/>
                <a:gd name="T8" fmla="*/ 2147483647 w 1106"/>
                <a:gd name="T9" fmla="*/ 0 h 233"/>
                <a:gd name="T10" fmla="*/ 0 60000 65536"/>
                <a:gd name="T11" fmla="*/ 0 60000 65536"/>
                <a:gd name="T12" fmla="*/ 0 60000 65536"/>
                <a:gd name="T13" fmla="*/ 0 60000 65536"/>
                <a:gd name="T14" fmla="*/ 0 60000 65536"/>
                <a:gd name="T15" fmla="*/ 0 w 1106"/>
                <a:gd name="T16" fmla="*/ 0 h 233"/>
                <a:gd name="T17" fmla="*/ 1106 w 1106"/>
                <a:gd name="T18" fmla="*/ 233 h 233"/>
              </a:gdLst>
              <a:ahLst/>
              <a:cxnLst>
                <a:cxn ang="T10">
                  <a:pos x="T0" y="T1"/>
                </a:cxn>
                <a:cxn ang="T11">
                  <a:pos x="T2" y="T3"/>
                </a:cxn>
                <a:cxn ang="T12">
                  <a:pos x="T4" y="T5"/>
                </a:cxn>
                <a:cxn ang="T13">
                  <a:pos x="T6" y="T7"/>
                </a:cxn>
                <a:cxn ang="T14">
                  <a:pos x="T8" y="T9"/>
                </a:cxn>
              </a:cxnLst>
              <a:rect l="T15" t="T16" r="T17" b="T18"/>
              <a:pathLst>
                <a:path w="1106" h="233">
                  <a:moveTo>
                    <a:pt x="132" y="0"/>
                  </a:moveTo>
                  <a:lnTo>
                    <a:pt x="0" y="232"/>
                  </a:lnTo>
                  <a:lnTo>
                    <a:pt x="1105" y="232"/>
                  </a:lnTo>
                  <a:lnTo>
                    <a:pt x="974" y="0"/>
                  </a:lnTo>
                  <a:lnTo>
                    <a:pt x="132" y="0"/>
                  </a:lnTo>
                </a:path>
              </a:pathLst>
            </a:custGeom>
            <a:solidFill>
              <a:srgbClr val="092F57">
                <a:alpha val="50196"/>
              </a:srgbClr>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base"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10" name="Freeform 32"/>
            <p:cNvSpPr>
              <a:spLocks/>
            </p:cNvSpPr>
            <p:nvPr/>
          </p:nvSpPr>
          <p:spPr bwMode="blackWhite">
            <a:xfrm>
              <a:off x="6972839" y="3671299"/>
              <a:ext cx="3935017" cy="656873"/>
            </a:xfrm>
            <a:custGeom>
              <a:avLst/>
              <a:gdLst>
                <a:gd name="T0" fmla="*/ 2147483647 w 1367"/>
                <a:gd name="T1" fmla="*/ 0 h 235"/>
                <a:gd name="T2" fmla="*/ 0 w 1367"/>
                <a:gd name="T3" fmla="*/ 2147483647 h 235"/>
                <a:gd name="T4" fmla="*/ 2147483647 w 1367"/>
                <a:gd name="T5" fmla="*/ 2147483647 h 235"/>
                <a:gd name="T6" fmla="*/ 2147483647 w 1367"/>
                <a:gd name="T7" fmla="*/ 0 h 235"/>
                <a:gd name="T8" fmla="*/ 2147483647 w 1367"/>
                <a:gd name="T9" fmla="*/ 0 h 235"/>
                <a:gd name="T10" fmla="*/ 0 60000 65536"/>
                <a:gd name="T11" fmla="*/ 0 60000 65536"/>
                <a:gd name="T12" fmla="*/ 0 60000 65536"/>
                <a:gd name="T13" fmla="*/ 0 60000 65536"/>
                <a:gd name="T14" fmla="*/ 0 60000 65536"/>
                <a:gd name="T15" fmla="*/ 0 w 1367"/>
                <a:gd name="T16" fmla="*/ 0 h 235"/>
                <a:gd name="T17" fmla="*/ 1367 w 1367"/>
                <a:gd name="T18" fmla="*/ 235 h 235"/>
              </a:gdLst>
              <a:ahLst/>
              <a:cxnLst>
                <a:cxn ang="T10">
                  <a:pos x="T0" y="T1"/>
                </a:cxn>
                <a:cxn ang="T11">
                  <a:pos x="T2" y="T3"/>
                </a:cxn>
                <a:cxn ang="T12">
                  <a:pos x="T4" y="T5"/>
                </a:cxn>
                <a:cxn ang="T13">
                  <a:pos x="T6" y="T7"/>
                </a:cxn>
                <a:cxn ang="T14">
                  <a:pos x="T8" y="T9"/>
                </a:cxn>
              </a:cxnLst>
              <a:rect l="T15" t="T16" r="T17" b="T18"/>
              <a:pathLst>
                <a:path w="1367" h="235">
                  <a:moveTo>
                    <a:pt x="130" y="0"/>
                  </a:moveTo>
                  <a:lnTo>
                    <a:pt x="0" y="234"/>
                  </a:lnTo>
                  <a:lnTo>
                    <a:pt x="1366" y="234"/>
                  </a:lnTo>
                  <a:lnTo>
                    <a:pt x="1235" y="0"/>
                  </a:lnTo>
                  <a:lnTo>
                    <a:pt x="130" y="0"/>
                  </a:lnTo>
                </a:path>
              </a:pathLst>
            </a:custGeom>
            <a:solidFill>
              <a:schemeClr val="accent2"/>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base"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
          <p:nvSpPr>
            <p:cNvPr id="11" name="Freeform 34"/>
            <p:cNvSpPr>
              <a:spLocks/>
            </p:cNvSpPr>
            <p:nvPr/>
          </p:nvSpPr>
          <p:spPr bwMode="blackWhite">
            <a:xfrm>
              <a:off x="6591771" y="4337922"/>
              <a:ext cx="4709747" cy="656873"/>
            </a:xfrm>
            <a:custGeom>
              <a:avLst/>
              <a:gdLst>
                <a:gd name="T0" fmla="*/ 2147483647 w 1628"/>
                <a:gd name="T1" fmla="*/ 0 h 235"/>
                <a:gd name="T2" fmla="*/ 0 w 1628"/>
                <a:gd name="T3" fmla="*/ 2147483647 h 235"/>
                <a:gd name="T4" fmla="*/ 2147483647 w 1628"/>
                <a:gd name="T5" fmla="*/ 2147483647 h 235"/>
                <a:gd name="T6" fmla="*/ 2147483647 w 1628"/>
                <a:gd name="T7" fmla="*/ 0 h 235"/>
                <a:gd name="T8" fmla="*/ 2147483647 w 1628"/>
                <a:gd name="T9" fmla="*/ 0 h 235"/>
                <a:gd name="T10" fmla="*/ 0 60000 65536"/>
                <a:gd name="T11" fmla="*/ 0 60000 65536"/>
                <a:gd name="T12" fmla="*/ 0 60000 65536"/>
                <a:gd name="T13" fmla="*/ 0 60000 65536"/>
                <a:gd name="T14" fmla="*/ 0 60000 65536"/>
                <a:gd name="T15" fmla="*/ 0 w 1628"/>
                <a:gd name="T16" fmla="*/ 0 h 235"/>
                <a:gd name="T17" fmla="*/ 1628 w 1628"/>
                <a:gd name="T18" fmla="*/ 235 h 235"/>
              </a:gdLst>
              <a:ahLst/>
              <a:cxnLst>
                <a:cxn ang="T10">
                  <a:pos x="T0" y="T1"/>
                </a:cxn>
                <a:cxn ang="T11">
                  <a:pos x="T2" y="T3"/>
                </a:cxn>
                <a:cxn ang="T12">
                  <a:pos x="T4" y="T5"/>
                </a:cxn>
                <a:cxn ang="T13">
                  <a:pos x="T6" y="T7"/>
                </a:cxn>
                <a:cxn ang="T14">
                  <a:pos x="T8" y="T9"/>
                </a:cxn>
              </a:cxnLst>
              <a:rect l="T15" t="T16" r="T17" b="T18"/>
              <a:pathLst>
                <a:path w="1628" h="235">
                  <a:moveTo>
                    <a:pt x="131" y="0"/>
                  </a:moveTo>
                  <a:lnTo>
                    <a:pt x="0" y="234"/>
                  </a:lnTo>
                  <a:lnTo>
                    <a:pt x="1627" y="234"/>
                  </a:lnTo>
                  <a:lnTo>
                    <a:pt x="1497" y="0"/>
                  </a:lnTo>
                  <a:lnTo>
                    <a:pt x="131" y="0"/>
                  </a:lnTo>
                </a:path>
              </a:pathLst>
            </a:custGeom>
            <a:solidFill>
              <a:schemeClr val="accent1"/>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auto"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12" name="Freeform 37"/>
            <p:cNvSpPr>
              <a:spLocks/>
            </p:cNvSpPr>
            <p:nvPr/>
          </p:nvSpPr>
          <p:spPr bwMode="blackWhite">
            <a:xfrm>
              <a:off x="6199819" y="5004544"/>
              <a:ext cx="5488312" cy="656873"/>
            </a:xfrm>
            <a:custGeom>
              <a:avLst/>
              <a:gdLst>
                <a:gd name="T0" fmla="*/ 143703 w 1890"/>
                <a:gd name="T1" fmla="*/ 0 h 234"/>
                <a:gd name="T2" fmla="*/ 0 w 1890"/>
                <a:gd name="T3" fmla="*/ 230785 h 234"/>
                <a:gd name="T4" fmla="*/ 2072178 w 1890"/>
                <a:gd name="T5" fmla="*/ 230785 h 234"/>
                <a:gd name="T6" fmla="*/ 1928475 w 1890"/>
                <a:gd name="T7" fmla="*/ 0 h 234"/>
                <a:gd name="T8" fmla="*/ 143703 w 1890"/>
                <a:gd name="T9" fmla="*/ 0 h 234"/>
                <a:gd name="T10" fmla="*/ 0 60000 65536"/>
                <a:gd name="T11" fmla="*/ 0 60000 65536"/>
                <a:gd name="T12" fmla="*/ 0 60000 65536"/>
                <a:gd name="T13" fmla="*/ 0 60000 65536"/>
                <a:gd name="T14" fmla="*/ 0 60000 65536"/>
                <a:gd name="T15" fmla="*/ 0 w 1890"/>
                <a:gd name="T16" fmla="*/ 0 h 234"/>
                <a:gd name="T17" fmla="*/ 1890 w 1890"/>
                <a:gd name="T18" fmla="*/ 234 h 234"/>
              </a:gdLst>
              <a:ahLst/>
              <a:cxnLst>
                <a:cxn ang="T10">
                  <a:pos x="T0" y="T1"/>
                </a:cxn>
                <a:cxn ang="T11">
                  <a:pos x="T2" y="T3"/>
                </a:cxn>
                <a:cxn ang="T12">
                  <a:pos x="T4" y="T5"/>
                </a:cxn>
                <a:cxn ang="T13">
                  <a:pos x="T6" y="T7"/>
                </a:cxn>
                <a:cxn ang="T14">
                  <a:pos x="T8" y="T9"/>
                </a:cxn>
              </a:cxnLst>
              <a:rect l="T15" t="T16" r="T17" b="T18"/>
              <a:pathLst>
                <a:path w="1890" h="234">
                  <a:moveTo>
                    <a:pt x="131" y="0"/>
                  </a:moveTo>
                  <a:lnTo>
                    <a:pt x="0" y="233"/>
                  </a:lnTo>
                  <a:lnTo>
                    <a:pt x="1889" y="233"/>
                  </a:lnTo>
                  <a:lnTo>
                    <a:pt x="1758" y="0"/>
                  </a:lnTo>
                  <a:lnTo>
                    <a:pt x="131" y="0"/>
                  </a:lnTo>
                </a:path>
              </a:pathLst>
            </a:custGeom>
            <a:solidFill>
              <a:srgbClr val="E14504"/>
            </a:solidFill>
            <a:ln w="9525" cap="rnd">
              <a:noFill/>
              <a:round/>
              <a:headEnd type="none" w="sm" len="sm"/>
              <a:tailEnd type="none" w="sm" len="sm"/>
            </a:ln>
            <a:effectLst>
              <a:outerShdw blurRad="44450" dist="27940" dir="5400000" algn="ctr">
                <a:srgbClr val="000000">
                  <a:alpha val="32000"/>
                </a:srgbClr>
              </a:outerShdw>
            </a:effectLst>
          </p:spPr>
          <p:txBody>
            <a:bodyPr lIns="59267" tIns="59267" rIns="59267" bIns="59267"/>
            <a:lstStyle/>
            <a:p>
              <a:pPr marL="0" marR="0" lvl="0" indent="0" algn="ctr" defTabSz="1219170" rtl="0" eaLnBrk="1" fontAlgn="base" latinLnBrk="0" hangingPunct="1">
                <a:lnSpc>
                  <a:spcPct val="90000"/>
                </a:lnSpc>
                <a:spcBef>
                  <a:spcPct val="20000"/>
                </a:spcBef>
                <a:spcAft>
                  <a:spcPct val="10000"/>
                </a:spcAft>
                <a:buClrTx/>
                <a:buSzTx/>
                <a:buFontTx/>
                <a:buNone/>
                <a:tabLst/>
                <a:defRPr/>
              </a:pPr>
              <a:endParaRPr kumimoji="0" lang="en-GB" sz="1333" b="0" i="0" u="none" strike="noStrike" kern="0" cap="none" spc="0" normalizeH="0" baseline="0" noProof="0" dirty="0">
                <a:ln>
                  <a:noFill/>
                </a:ln>
                <a:solidFill>
                  <a:srgbClr val="000000"/>
                </a:solidFill>
                <a:effectLst/>
                <a:uLnTx/>
                <a:uFillTx/>
                <a:latin typeface="Calibri" panose="020F0502020204030204"/>
                <a:ea typeface="Verdana" panose="020B0604030504040204" pitchFamily="34" charset="0"/>
                <a:cs typeface="Verdana" panose="020B0604030504040204" pitchFamily="34" charset="0"/>
              </a:endParaRPr>
            </a:p>
          </p:txBody>
        </p:sp>
        <p:sp>
          <p:nvSpPr>
            <p:cNvPr id="13" name="Rectangle 24"/>
            <p:cNvSpPr>
              <a:spLocks noChangeArrowheads="1"/>
            </p:cNvSpPr>
            <p:nvPr/>
          </p:nvSpPr>
          <p:spPr bwMode="auto">
            <a:xfrm>
              <a:off x="8494171" y="1793263"/>
              <a:ext cx="890032" cy="387798"/>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Senior Leaders</a:t>
              </a:r>
            </a:p>
          </p:txBody>
        </p:sp>
        <p:sp>
          <p:nvSpPr>
            <p:cNvPr id="14" name="Rectangle 28"/>
            <p:cNvSpPr>
              <a:spLocks noChangeArrowheads="1"/>
            </p:cNvSpPr>
            <p:nvPr/>
          </p:nvSpPr>
          <p:spPr bwMode="auto">
            <a:xfrm>
              <a:off x="8157562" y="2439032"/>
              <a:ext cx="1563251" cy="473976"/>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Project Team</a:t>
              </a:r>
            </a:p>
            <a:p>
              <a:pPr marL="0" marR="0" lvl="0" indent="0" algn="ctr" defTabSz="1219170" rtl="0" eaLnBrk="0" fontAlgn="base" latinLnBrk="0" hangingPunct="0">
                <a:lnSpc>
                  <a:spcPct val="90000"/>
                </a:lnSpc>
                <a:spcBef>
                  <a:spcPct val="30000"/>
                </a:spcBef>
                <a:spcAft>
                  <a:spcPct val="10000"/>
                </a:spcAft>
                <a:buClrTx/>
                <a:buSzTx/>
                <a:buFontTx/>
                <a:buNone/>
                <a:tabLst/>
                <a:defRPr/>
              </a:pPr>
              <a:r>
                <a:rPr lang="en-GB" sz="1400" b="1" kern="0" dirty="0">
                  <a:solidFill>
                    <a:prstClr val="white"/>
                  </a:solidFill>
                  <a:latin typeface="Arial" panose="020B0604020202020204" pitchFamily="34" charset="0"/>
                  <a:ea typeface="Verdana" panose="020B0604030504040204" pitchFamily="34" charset="0"/>
                  <a:cs typeface="Arial" panose="020B0604020202020204" pitchFamily="34" charset="0"/>
                </a:rPr>
                <a:t>(OCM)</a:t>
              </a:r>
              <a:endPar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endParaRPr>
            </a:p>
          </p:txBody>
        </p:sp>
        <p:sp>
          <p:nvSpPr>
            <p:cNvPr id="15" name="Rectangle 33"/>
            <p:cNvSpPr>
              <a:spLocks noChangeArrowheads="1"/>
            </p:cNvSpPr>
            <p:nvPr/>
          </p:nvSpPr>
          <p:spPr bwMode="auto">
            <a:xfrm>
              <a:off x="7735480" y="3764992"/>
              <a:ext cx="2398293" cy="473976"/>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Agency Advocates</a:t>
              </a:r>
            </a:p>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Change Liaison Network</a:t>
              </a:r>
            </a:p>
          </p:txBody>
        </p:sp>
        <p:sp>
          <p:nvSpPr>
            <p:cNvPr id="16" name="Rectangle 35"/>
            <p:cNvSpPr>
              <a:spLocks noChangeArrowheads="1"/>
            </p:cNvSpPr>
            <p:nvPr/>
          </p:nvSpPr>
          <p:spPr bwMode="auto">
            <a:xfrm>
              <a:off x="7867582" y="4583307"/>
              <a:ext cx="2143214" cy="193899"/>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Super Users / Trainers</a:t>
              </a:r>
            </a:p>
          </p:txBody>
        </p:sp>
        <p:sp>
          <p:nvSpPr>
            <p:cNvPr id="17" name="Rectangle 38"/>
            <p:cNvSpPr>
              <a:spLocks noChangeArrowheads="1"/>
            </p:cNvSpPr>
            <p:nvPr/>
          </p:nvSpPr>
          <p:spPr bwMode="auto">
            <a:xfrm>
              <a:off x="8462294" y="5246595"/>
              <a:ext cx="953787" cy="193899"/>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Testers</a:t>
              </a:r>
            </a:p>
          </p:txBody>
        </p:sp>
        <p:sp>
          <p:nvSpPr>
            <p:cNvPr id="18" name="Rectangle 30"/>
            <p:cNvSpPr>
              <a:spLocks noChangeArrowheads="1"/>
            </p:cNvSpPr>
            <p:nvPr/>
          </p:nvSpPr>
          <p:spPr bwMode="auto">
            <a:xfrm>
              <a:off x="7833917" y="3241087"/>
              <a:ext cx="2210542" cy="193899"/>
            </a:xfrm>
            <a:prstGeom prst="rect">
              <a:avLst/>
            </a:prstGeom>
            <a:ln>
              <a:noFill/>
            </a:ln>
          </p:spPr>
          <p:txBody>
            <a:bodyPr wrap="square" lIns="0" tIns="0" rIns="0" bIns="0" anchor="ctr">
              <a:spAutoFit/>
            </a:bodyPr>
            <a:lstStyle/>
            <a:p>
              <a:pPr marL="0" marR="0" lvl="0" indent="0" algn="ctr" defTabSz="1219170" rtl="0" eaLnBrk="0" fontAlgn="base" latinLnBrk="0" hangingPunct="0">
                <a:lnSpc>
                  <a:spcPct val="90000"/>
                </a:lnSpc>
                <a:spcBef>
                  <a:spcPct val="30000"/>
                </a:spcBef>
                <a:spcAft>
                  <a:spcPct val="1000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ea typeface="Verdana" panose="020B0604030504040204" pitchFamily="34" charset="0"/>
                  <a:cs typeface="Arial" panose="020B0604020202020204" pitchFamily="34" charset="0"/>
                </a:rPr>
                <a:t>Subject Matter Experts</a:t>
              </a:r>
            </a:p>
          </p:txBody>
        </p:sp>
        <p:grpSp>
          <p:nvGrpSpPr>
            <p:cNvPr id="31" name="Group 30"/>
            <p:cNvGrpSpPr/>
            <p:nvPr/>
          </p:nvGrpSpPr>
          <p:grpSpPr>
            <a:xfrm>
              <a:off x="5782945" y="5679476"/>
              <a:ext cx="6304451" cy="561911"/>
              <a:chOff x="29375" y="4065572"/>
              <a:chExt cx="6454555" cy="421434"/>
            </a:xfrm>
            <a:solidFill>
              <a:schemeClr val="accent2"/>
            </a:solidFill>
          </p:grpSpPr>
          <p:sp>
            <p:nvSpPr>
              <p:cNvPr id="32" name="Trapezoid 31"/>
              <p:cNvSpPr/>
              <p:nvPr/>
            </p:nvSpPr>
            <p:spPr>
              <a:xfrm>
                <a:off x="29375" y="4065572"/>
                <a:ext cx="6454555" cy="421432"/>
              </a:xfrm>
              <a:prstGeom prst="trapezoid">
                <a:avLst>
                  <a:gd name="adj" fmla="val 72580"/>
                </a:avLst>
              </a:prstGeom>
              <a:grpFill/>
              <a:ln w="12700" cap="flat" cmpd="sng" algn="ctr">
                <a:noFill/>
                <a:prstDash val="dash"/>
              </a:ln>
              <a:effectLst>
                <a:outerShdw blurRad="44450" dist="27940" dir="5400000" algn="ctr">
                  <a:srgbClr val="000000">
                    <a:alpha val="32000"/>
                  </a:srgbClr>
                </a:outerShdw>
              </a:effectLst>
            </p:spPr>
            <p:style>
              <a:lnRef idx="2">
                <a:scrgbClr r="0" g="0" b="0"/>
              </a:lnRef>
              <a:fillRef idx="1">
                <a:scrgbClr r="0" g="0" b="0"/>
              </a:fillRef>
              <a:effectRef idx="0">
                <a:scrgbClr r="0" g="0" b="0"/>
              </a:effectRef>
              <a:fontRef idx="minor">
                <a:schemeClr val="lt1"/>
              </a:fontRef>
            </p:style>
          </p:sp>
          <p:sp>
            <p:nvSpPr>
              <p:cNvPr id="33" name="Trapezoid 4"/>
              <p:cNvSpPr txBox="1"/>
              <p:nvPr/>
            </p:nvSpPr>
            <p:spPr>
              <a:xfrm>
                <a:off x="839330" y="4086057"/>
                <a:ext cx="4840011" cy="400949"/>
              </a:xfrm>
              <a:prstGeom prst="rect">
                <a:avLst/>
              </a:prstGeom>
              <a:grp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23707" tIns="23707" rIns="23707" bIns="23707" numCol="1" spcCol="1270" anchor="ctr" anchorCtr="0">
                <a:noAutofit/>
              </a:bodyPr>
              <a:lstStyle/>
              <a:p>
                <a:pPr marL="0" marR="0" lvl="0" indent="0" algn="ctr" defTabSz="829713" rtl="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Impacted </a:t>
                </a:r>
                <a:r>
                  <a:rPr lang="en-US" sz="1400" b="1" dirty="0">
                    <a:solidFill>
                      <a:schemeClr val="bg1"/>
                    </a:solidFill>
                    <a:latin typeface="Arial" panose="020B0604020202020204" pitchFamily="34" charset="0"/>
                    <a:cs typeface="Arial" panose="020B0604020202020204" pitchFamily="34" charset="0"/>
                  </a:rPr>
                  <a:t>End Users and Stakeholders</a:t>
                </a:r>
                <a:endParaRPr kumimoji="0" lang="en-US" sz="1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cxnSp>
          <p:nvCxnSpPr>
            <p:cNvPr id="6" name="Straight Connector 5">
              <a:extLst>
                <a:ext uri="{FF2B5EF4-FFF2-40B4-BE49-F238E27FC236}">
                  <a16:creationId xmlns:a16="http://schemas.microsoft.com/office/drawing/2014/main" id="{677C22BE-8FF2-4FA8-A845-60F56EC3C620}"/>
                </a:ext>
              </a:extLst>
            </p:cNvPr>
            <p:cNvCxnSpPr>
              <a:cxnSpLocks/>
            </p:cNvCxnSpPr>
            <p:nvPr/>
          </p:nvCxnSpPr>
          <p:spPr>
            <a:xfrm>
              <a:off x="7735480" y="3997965"/>
              <a:ext cx="2398293"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a16="http://schemas.microsoft.com/office/drawing/2014/main" id="{0E57A9E8-2980-40C3-ADAA-1E9710BF1C57}"/>
              </a:ext>
            </a:extLst>
          </p:cNvPr>
          <p:cNvSpPr txBox="1"/>
          <p:nvPr/>
        </p:nvSpPr>
        <p:spPr>
          <a:xfrm>
            <a:off x="451648" y="915471"/>
            <a:ext cx="5772648" cy="5493812"/>
          </a:xfrm>
          <a:prstGeom prst="rect">
            <a:avLst/>
          </a:prstGeom>
          <a:noFill/>
        </p:spPr>
        <p:txBody>
          <a:bodyPr wrap="square" rtlCol="0">
            <a:spAutoFit/>
          </a:bodyPr>
          <a:lstStyle/>
          <a:p>
            <a:pPr marL="365760" lvl="0" indent="-285750">
              <a:spcAft>
                <a:spcPts val="600"/>
              </a:spcAft>
              <a:buFont typeface="Arial" panose="020B0604020202020204" pitchFamily="34" charset="0"/>
              <a:buChar char="•"/>
            </a:pPr>
            <a:r>
              <a:rPr lang="en-US" dirty="0"/>
              <a:t>Coordinate and communicate change management and project activities, including data requests and readiness activities, between the project and agencies.</a:t>
            </a:r>
          </a:p>
          <a:p>
            <a:pPr marL="365760" lvl="0" indent="-285750">
              <a:spcAft>
                <a:spcPts val="600"/>
              </a:spcAft>
              <a:buFont typeface="Arial" panose="020B0604020202020204" pitchFamily="34" charset="0"/>
              <a:buChar char="•"/>
            </a:pPr>
            <a:r>
              <a:rPr lang="en-US" dirty="0"/>
              <a:t>Understand agencies unique mission, organizational structure, and needs.</a:t>
            </a:r>
          </a:p>
          <a:p>
            <a:pPr marL="365760" lvl="0" indent="-285750">
              <a:spcAft>
                <a:spcPts val="600"/>
              </a:spcAft>
              <a:buFont typeface="Arial" panose="020B0604020202020204" pitchFamily="34" charset="0"/>
              <a:buChar char="•"/>
            </a:pPr>
            <a:r>
              <a:rPr lang="en-US" dirty="0"/>
              <a:t>Assist Agency Change Liaisons on any assigned tasks.</a:t>
            </a:r>
          </a:p>
          <a:p>
            <a:pPr marL="365760" lvl="0" indent="-285750">
              <a:spcAft>
                <a:spcPts val="600"/>
              </a:spcAft>
              <a:buFont typeface="Arial" panose="020B0604020202020204" pitchFamily="34" charset="0"/>
              <a:buChar char="•"/>
            </a:pPr>
            <a:r>
              <a:rPr lang="en-US" dirty="0"/>
              <a:t>Identify gaps in processes and impacts to Agency users.</a:t>
            </a:r>
          </a:p>
          <a:p>
            <a:pPr marL="365760" lvl="0" indent="-285750">
              <a:spcAft>
                <a:spcPts val="600"/>
              </a:spcAft>
              <a:buFont typeface="Arial" panose="020B0604020202020204" pitchFamily="34" charset="0"/>
              <a:buChar char="•"/>
            </a:pPr>
            <a:r>
              <a:rPr lang="en-US" dirty="0"/>
              <a:t>Confirm agency policies and procedures are updated to reflect a new way of doing business in Infor </a:t>
            </a:r>
            <a:r>
              <a:rPr lang="en-US" dirty="0" err="1"/>
              <a:t>CloudSuite</a:t>
            </a:r>
            <a:r>
              <a:rPr lang="en-US" dirty="0"/>
              <a:t>.</a:t>
            </a:r>
          </a:p>
          <a:p>
            <a:pPr marL="365760" lvl="0" indent="-285750">
              <a:spcAft>
                <a:spcPts val="600"/>
              </a:spcAft>
              <a:buFont typeface="Arial" panose="020B0604020202020204" pitchFamily="34" charset="0"/>
              <a:buChar char="•"/>
            </a:pPr>
            <a:r>
              <a:rPr lang="en-US" dirty="0"/>
              <a:t>Works with the functional teams to understand how Infor </a:t>
            </a:r>
            <a:r>
              <a:rPr lang="en-US" dirty="0" err="1"/>
              <a:t>CloudSuite</a:t>
            </a:r>
            <a:r>
              <a:rPr lang="en-US" dirty="0"/>
              <a:t> with impact their assigned agencies.</a:t>
            </a:r>
          </a:p>
          <a:p>
            <a:pPr marL="365760" lvl="0" indent="-285750">
              <a:spcAft>
                <a:spcPts val="600"/>
              </a:spcAft>
              <a:buFont typeface="Arial" panose="020B0604020202020204" pitchFamily="34" charset="0"/>
              <a:buChar char="•"/>
            </a:pPr>
            <a:r>
              <a:rPr lang="en-US" dirty="0"/>
              <a:t>Coordinate and attend agency visits and meetings.</a:t>
            </a:r>
          </a:p>
          <a:p>
            <a:pPr marL="365760" lvl="0" indent="-285750">
              <a:spcAft>
                <a:spcPts val="600"/>
              </a:spcAft>
              <a:buFont typeface="Arial" panose="020B0604020202020204" pitchFamily="34" charset="0"/>
              <a:buChar char="•"/>
            </a:pPr>
            <a:r>
              <a:rPr lang="en-US" dirty="0"/>
              <a:t>Coordinates Luma Project events to promote agency staff participation.</a:t>
            </a:r>
          </a:p>
          <a:p>
            <a:pPr marL="365760" lvl="0" indent="-285750">
              <a:spcAft>
                <a:spcPts val="600"/>
              </a:spcAft>
              <a:buFont typeface="Arial" panose="020B0604020202020204" pitchFamily="34" charset="0"/>
              <a:buChar char="•"/>
            </a:pPr>
            <a:r>
              <a:rPr lang="en-US" dirty="0"/>
              <a:t>Embed knowledge in the agencies and build commitment for the Luma Project.</a:t>
            </a:r>
          </a:p>
          <a:p>
            <a:endParaRPr lang="en-US" dirty="0"/>
          </a:p>
        </p:txBody>
      </p:sp>
    </p:spTree>
    <p:extLst>
      <p:ext uri="{BB962C8B-B14F-4D97-AF65-F5344CB8AC3E}">
        <p14:creationId xmlns:p14="http://schemas.microsoft.com/office/powerpoint/2010/main" val="335691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Luma 2">
      <a:dk1>
        <a:srgbClr val="092F57"/>
      </a:dk1>
      <a:lt1>
        <a:sysClr val="window" lastClr="FFFFFF"/>
      </a:lt1>
      <a:dk2>
        <a:srgbClr val="44546A"/>
      </a:dk2>
      <a:lt2>
        <a:srgbClr val="E7E6E6"/>
      </a:lt2>
      <a:accent1>
        <a:srgbClr val="FFB81C"/>
      </a:accent1>
      <a:accent2>
        <a:srgbClr val="092F61"/>
      </a:accent2>
      <a:accent3>
        <a:srgbClr val="A7A8AA"/>
      </a:accent3>
      <a:accent4>
        <a:srgbClr val="6CC24A"/>
      </a:accent4>
      <a:accent5>
        <a:srgbClr val="E14504"/>
      </a:accent5>
      <a:accent6>
        <a:srgbClr val="4A2739"/>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3F22E5-7532-4A1F-9BAE-77A6D51ABFD0}">
  <ds:schemaRefs>
    <ds:schemaRef ds:uri="http://schemas.microsoft.com/office/infopath/2007/PartnerControls"/>
    <ds:schemaRef ds:uri="http://schemas.microsoft.com/office/2006/documentManagement/types"/>
    <ds:schemaRef ds:uri="http://www.w3.org/XML/1998/namespace"/>
    <ds:schemaRef ds:uri="http://purl.org/dc/elements/1.1/"/>
    <ds:schemaRef ds:uri="a7353359-a9a2-4451-bf56-51babc3bcafa"/>
    <ds:schemaRef ds:uri="http://purl.org/dc/dcmitype/"/>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E4719EF-6588-4D7D-A5AE-A2DBCE9694F6}">
  <ds:schemaRefs>
    <ds:schemaRef ds:uri="http://schemas.microsoft.com/sharepoint/v3/contenttype/forms"/>
  </ds:schemaRefs>
</ds:datastoreItem>
</file>

<file path=customXml/itemProps3.xml><?xml version="1.0" encoding="utf-8"?>
<ds:datastoreItem xmlns:ds="http://schemas.openxmlformats.org/officeDocument/2006/customXml" ds:itemID="{4D83A909-2778-478F-9CB9-7722728EED9E}"/>
</file>

<file path=docProps/app.xml><?xml version="1.0" encoding="utf-8"?>
<Properties xmlns="http://schemas.openxmlformats.org/officeDocument/2006/extended-properties" xmlns:vt="http://schemas.openxmlformats.org/officeDocument/2006/docPropsVTypes">
  <Template>Retrospect</Template>
  <TotalTime>25244</TotalTime>
  <Words>713</Words>
  <Application>Microsoft Office PowerPoint</Application>
  <PresentationFormat>Widescreen</PresentationFormat>
  <Paragraphs>198</Paragraphs>
  <Slides>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Calibri Light</vt:lpstr>
      <vt:lpstr>Lucida Sans</vt:lpstr>
      <vt:lpstr>Open Sans</vt:lpstr>
      <vt:lpstr>Verdana</vt:lpstr>
      <vt:lpstr>Wingdings 2</vt:lpstr>
      <vt:lpstr>ヒラギノ角ゴ Pro W3</vt:lpstr>
      <vt:lpstr>Retrospect</vt:lpstr>
      <vt:lpstr>PowerPoint Presentation</vt:lpstr>
      <vt:lpstr>Recorded Zoom Meeting</vt:lpstr>
      <vt:lpstr>AGENDA</vt:lpstr>
      <vt:lpstr>Moving Luma Forward</vt:lpstr>
      <vt:lpstr>Luma Project Timeline</vt:lpstr>
      <vt:lpstr>Change Liaison Network Phase 1 Timeline</vt:lpstr>
      <vt:lpstr>Agency Advocates</vt:lpstr>
    </vt:vector>
  </TitlesOfParts>
  <Company>ISCO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Sheena Coles</dc:creator>
  <cp:lastModifiedBy>Sheena Coles</cp:lastModifiedBy>
  <cp:revision>1052</cp:revision>
  <cp:lastPrinted>2018-11-28T15:56:21Z</cp:lastPrinted>
  <dcterms:created xsi:type="dcterms:W3CDTF">2018-07-17T21:10:59Z</dcterms:created>
  <dcterms:modified xsi:type="dcterms:W3CDTF">2020-04-02T19:07:47Z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0x01010078562674304CBB4BB1B28CDCCE389339</vt:lpwstr>
  </property>
  <property fmtid="{D5CDD505-2E9C-101B-9397-08002B2CF9AE}" pid="3" name="Order">
    <vt:r8>60600</vt:r8>
  </property>
  <property fmtid="{D5CDD505-2E9C-101B-9397-08002B2CF9AE}" pid="4" name="_CopySource">
    <vt:lpwstr>https://consulting.global.deloitteonline.com/sites/projectluma/TF/OCM Team/Draft DEDs and Deliverables/Draft Deliverable_Leadership Alignment Strategy.pptx</vt:lpwstr>
  </property>
  <property fmtid="{D5CDD505-2E9C-101B-9397-08002B2CF9AE}" pid="5" name="xd_ProgID">
    <vt:lpwstr/>
  </property>
  <property fmtid="{D5CDD505-2E9C-101B-9397-08002B2CF9AE}" pid="6" name="TemplateUrl">
    <vt:lpwstr/>
  </property>
</Properties>
</file>